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64" r:id="rId6"/>
    <p:sldId id="265" r:id="rId7"/>
    <p:sldId id="266" r:id="rId8"/>
    <p:sldId id="279" r:id="rId9"/>
    <p:sldId id="267" r:id="rId10"/>
    <p:sldId id="268" r:id="rId11"/>
    <p:sldId id="274" r:id="rId12"/>
    <p:sldId id="275" r:id="rId13"/>
    <p:sldId id="276" r:id="rId14"/>
    <p:sldId id="277" r:id="rId15"/>
    <p:sldId id="269" r:id="rId16"/>
    <p:sldId id="270" r:id="rId17"/>
    <p:sldId id="271" r:id="rId18"/>
    <p:sldId id="272" r:id="rId19"/>
    <p:sldId id="273" r:id="rId20"/>
    <p:sldId id="263"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A58"/>
    <a:srgbClr val="F8B700"/>
    <a:srgbClr val="003466"/>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E42A5-76A9-4ED8-89C6-3A2DEEA72334}" v="75" dt="2024-04-08T23:55:37.7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lee Ann Horney" userId="S::rah452@nau.edu::3a779213-aceb-43e0-875b-f0b359c3fe46" providerId="AD" clId="Web-{D6A4A5C5-FEE1-45B4-9EF6-DA5685AB2F99}"/>
    <pc:docChg chg="modSld">
      <pc:chgData name="Rylee Ann Horney" userId="S::rah452@nau.edu::3a779213-aceb-43e0-875b-f0b359c3fe46" providerId="AD" clId="Web-{D6A4A5C5-FEE1-45B4-9EF6-DA5685AB2F99}" dt="2024-04-01T23:44:00.313" v="5" actId="1076"/>
      <pc:docMkLst>
        <pc:docMk/>
      </pc:docMkLst>
      <pc:sldChg chg="modSp">
        <pc:chgData name="Rylee Ann Horney" userId="S::rah452@nau.edu::3a779213-aceb-43e0-875b-f0b359c3fe46" providerId="AD" clId="Web-{D6A4A5C5-FEE1-45B4-9EF6-DA5685AB2F99}" dt="2024-04-01T23:19:14.786" v="0" actId="20577"/>
        <pc:sldMkLst>
          <pc:docMk/>
          <pc:sldMk cId="417955237" sldId="268"/>
        </pc:sldMkLst>
        <pc:spChg chg="mod">
          <ac:chgData name="Rylee Ann Horney" userId="S::rah452@nau.edu::3a779213-aceb-43e0-875b-f0b359c3fe46" providerId="AD" clId="Web-{D6A4A5C5-FEE1-45B4-9EF6-DA5685AB2F99}" dt="2024-04-01T23:19:14.786" v="0" actId="20577"/>
          <ac:spMkLst>
            <pc:docMk/>
            <pc:sldMk cId="417955237" sldId="268"/>
            <ac:spMk id="6" creationId="{B7BE8BD5-B19E-984A-D709-DC4F8892B81E}"/>
          </ac:spMkLst>
        </pc:spChg>
      </pc:sldChg>
      <pc:sldChg chg="addSp delSp modSp addAnim">
        <pc:chgData name="Rylee Ann Horney" userId="S::rah452@nau.edu::3a779213-aceb-43e0-875b-f0b359c3fe46" providerId="AD" clId="Web-{D6A4A5C5-FEE1-45B4-9EF6-DA5685AB2F99}" dt="2024-04-01T23:44:00.313" v="5" actId="1076"/>
        <pc:sldMkLst>
          <pc:docMk/>
          <pc:sldMk cId="1496720158" sldId="273"/>
        </pc:sldMkLst>
        <pc:spChg chg="del mod">
          <ac:chgData name="Rylee Ann Horney" userId="S::rah452@nau.edu::3a779213-aceb-43e0-875b-f0b359c3fe46" providerId="AD" clId="Web-{D6A4A5C5-FEE1-45B4-9EF6-DA5685AB2F99}" dt="2024-04-01T23:43:55.891" v="4"/>
          <ac:spMkLst>
            <pc:docMk/>
            <pc:sldMk cId="1496720158" sldId="273"/>
            <ac:spMk id="2" creationId="{899D54A2-8761-A298-DDB9-0D294BB93C1E}"/>
          </ac:spMkLst>
        </pc:spChg>
        <pc:spChg chg="mod">
          <ac:chgData name="Rylee Ann Horney" userId="S::rah452@nau.edu::3a779213-aceb-43e0-875b-f0b359c3fe46" providerId="AD" clId="Web-{D6A4A5C5-FEE1-45B4-9EF6-DA5685AB2F99}" dt="2024-04-01T23:19:24.755" v="1" actId="20577"/>
          <ac:spMkLst>
            <pc:docMk/>
            <pc:sldMk cId="1496720158" sldId="273"/>
            <ac:spMk id="4" creationId="{D2515CC9-6A24-44CB-00CB-901F6EFFF861}"/>
          </ac:spMkLst>
        </pc:spChg>
        <pc:picChg chg="add mod">
          <ac:chgData name="Rylee Ann Horney" userId="S::rah452@nau.edu::3a779213-aceb-43e0-875b-f0b359c3fe46" providerId="AD" clId="Web-{D6A4A5C5-FEE1-45B4-9EF6-DA5685AB2F99}" dt="2024-04-01T23:44:00.313" v="5" actId="1076"/>
          <ac:picMkLst>
            <pc:docMk/>
            <pc:sldMk cId="1496720158" sldId="273"/>
            <ac:picMk id="5" creationId="{8F6C8312-D4E7-5B8A-C132-1A5D9B2B95FC}"/>
          </ac:picMkLst>
        </pc:picChg>
      </pc:sldChg>
    </pc:docChg>
  </pc:docChgLst>
  <pc:docChgLst>
    <pc:chgData name="Rylee Ann Horney" userId="3a779213-aceb-43e0-875b-f0b359c3fe46" providerId="ADAL" clId="{820E151D-72D7-0347-8E60-2C4DD09B2C6C}"/>
    <pc:docChg chg="undo custSel modSld">
      <pc:chgData name="Rylee Ann Horney" userId="3a779213-aceb-43e0-875b-f0b359c3fe46" providerId="ADAL" clId="{820E151D-72D7-0347-8E60-2C4DD09B2C6C}" dt="2024-04-08T22:57:26.938" v="25" actId="20577"/>
      <pc:docMkLst>
        <pc:docMk/>
      </pc:docMkLst>
      <pc:sldChg chg="modSp">
        <pc:chgData name="Rylee Ann Horney" userId="3a779213-aceb-43e0-875b-f0b359c3fe46" providerId="ADAL" clId="{820E151D-72D7-0347-8E60-2C4DD09B2C6C}" dt="2024-04-08T22:57:26.938" v="25" actId="20577"/>
        <pc:sldMkLst>
          <pc:docMk/>
          <pc:sldMk cId="1605535769" sldId="272"/>
        </pc:sldMkLst>
        <pc:spChg chg="mod">
          <ac:chgData name="Rylee Ann Horney" userId="3a779213-aceb-43e0-875b-f0b359c3fe46" providerId="ADAL" clId="{820E151D-72D7-0347-8E60-2C4DD09B2C6C}" dt="2024-04-08T22:57:26.938" v="25" actId="20577"/>
          <ac:spMkLst>
            <pc:docMk/>
            <pc:sldMk cId="1605535769" sldId="272"/>
            <ac:spMk id="2" creationId="{221A730B-783D-6CB7-8D99-BE6626FB88EE}"/>
          </ac:spMkLst>
        </pc:spChg>
        <pc:graphicFrameChg chg="mod">
          <ac:chgData name="Rylee Ann Horney" userId="3a779213-aceb-43e0-875b-f0b359c3fe46" providerId="ADAL" clId="{820E151D-72D7-0347-8E60-2C4DD09B2C6C}" dt="2024-04-08T22:52:44.903" v="1" actId="1076"/>
          <ac:graphicFrameMkLst>
            <pc:docMk/>
            <pc:sldMk cId="1605535769" sldId="272"/>
            <ac:graphicFrameMk id="5" creationId="{9DB4F418-8E3F-E1D8-5A1B-CD9FCD3BB095}"/>
          </ac:graphicFrameMkLst>
        </pc:graphicFrameChg>
      </pc:sldChg>
    </pc:docChg>
  </pc:docChgLst>
  <pc:docChgLst>
    <pc:chgData name="Keenan J Keams" userId="S::kk849@nau.edu::544586cf-31be-4b91-a58f-6d7cafb886aa" providerId="AD" clId="Web-{1D60DA53-AE1C-E3DA-1284-C9ADBDDBCC94}"/>
    <pc:docChg chg="modSld">
      <pc:chgData name="Keenan J Keams" userId="S::kk849@nau.edu::544586cf-31be-4b91-a58f-6d7cafb886aa" providerId="AD" clId="Web-{1D60DA53-AE1C-E3DA-1284-C9ADBDDBCC94}" dt="2024-04-08T23:50:23.313" v="485" actId="1076"/>
      <pc:docMkLst>
        <pc:docMk/>
      </pc:docMkLst>
      <pc:sldChg chg="addSp delSp modSp">
        <pc:chgData name="Keenan J Keams" userId="S::kk849@nau.edu::544586cf-31be-4b91-a58f-6d7cafb886aa" providerId="AD" clId="Web-{1D60DA53-AE1C-E3DA-1284-C9ADBDDBCC94}" dt="2024-04-08T23:50:23.313" v="485" actId="1076"/>
        <pc:sldMkLst>
          <pc:docMk/>
          <pc:sldMk cId="3814273095" sldId="269"/>
        </pc:sldMkLst>
        <pc:spChg chg="del">
          <ac:chgData name="Keenan J Keams" userId="S::kk849@nau.edu::544586cf-31be-4b91-a58f-6d7cafb886aa" providerId="AD" clId="Web-{1D60DA53-AE1C-E3DA-1284-C9ADBDDBCC94}" dt="2024-04-08T23:26:33.614" v="0"/>
          <ac:spMkLst>
            <pc:docMk/>
            <pc:sldMk cId="3814273095" sldId="269"/>
            <ac:spMk id="2" creationId="{AB95DB9E-D7DC-70E6-8C06-B158DF3E9718}"/>
          </ac:spMkLst>
        </pc:spChg>
        <pc:picChg chg="add mod ord">
          <ac:chgData name="Keenan J Keams" userId="S::kk849@nau.edu::544586cf-31be-4b91-a58f-6d7cafb886aa" providerId="AD" clId="Web-{1D60DA53-AE1C-E3DA-1284-C9ADBDDBCC94}" dt="2024-04-08T23:50:23.313" v="485" actId="1076"/>
          <ac:picMkLst>
            <pc:docMk/>
            <pc:sldMk cId="3814273095" sldId="269"/>
            <ac:picMk id="5" creationId="{1C440DC0-FC65-12F3-EF38-DE2BF26D2C0D}"/>
          </ac:picMkLst>
        </pc:picChg>
      </pc:sldChg>
      <pc:sldChg chg="addSp delSp modSp">
        <pc:chgData name="Keenan J Keams" userId="S::kk849@nau.edu::544586cf-31be-4b91-a58f-6d7cafb886aa" providerId="AD" clId="Web-{1D60DA53-AE1C-E3DA-1284-C9ADBDDBCC94}" dt="2024-04-08T23:49:55.889" v="484" actId="1076"/>
        <pc:sldMkLst>
          <pc:docMk/>
          <pc:sldMk cId="1430868499" sldId="277"/>
        </pc:sldMkLst>
        <pc:spChg chg="mod">
          <ac:chgData name="Keenan J Keams" userId="S::kk849@nau.edu::544586cf-31be-4b91-a58f-6d7cafb886aa" providerId="AD" clId="Web-{1D60DA53-AE1C-E3DA-1284-C9ADBDDBCC94}" dt="2024-04-08T23:48:27.195" v="473" actId="20577"/>
          <ac:spMkLst>
            <pc:docMk/>
            <pc:sldMk cId="1430868499" sldId="277"/>
            <ac:spMk id="2" creationId="{13ECDCE4-450E-1DAC-EDB3-AD9C186D049E}"/>
          </ac:spMkLst>
        </pc:spChg>
        <pc:picChg chg="add del mod">
          <ac:chgData name="Keenan J Keams" userId="S::kk849@nau.edu::544586cf-31be-4b91-a58f-6d7cafb886aa" providerId="AD" clId="Web-{1D60DA53-AE1C-E3DA-1284-C9ADBDDBCC94}" dt="2024-04-08T23:49:03.120" v="475"/>
          <ac:picMkLst>
            <pc:docMk/>
            <pc:sldMk cId="1430868499" sldId="277"/>
            <ac:picMk id="5" creationId="{9113329B-6007-7A13-A06A-6A28D062B494}"/>
          </ac:picMkLst>
        </pc:picChg>
        <pc:picChg chg="add mod">
          <ac:chgData name="Keenan J Keams" userId="S::kk849@nau.edu::544586cf-31be-4b91-a58f-6d7cafb886aa" providerId="AD" clId="Web-{1D60DA53-AE1C-E3DA-1284-C9ADBDDBCC94}" dt="2024-04-08T23:49:55.889" v="484" actId="1076"/>
          <ac:picMkLst>
            <pc:docMk/>
            <pc:sldMk cId="1430868499" sldId="277"/>
            <ac:picMk id="6" creationId="{35472EE7-F361-4EAD-6628-0E88C7BB18D7}"/>
          </ac:picMkLst>
        </pc:picChg>
        <pc:picChg chg="add mod">
          <ac:chgData name="Keenan J Keams" userId="S::kk849@nau.edu::544586cf-31be-4b91-a58f-6d7cafb886aa" providerId="AD" clId="Web-{1D60DA53-AE1C-E3DA-1284-C9ADBDDBCC94}" dt="2024-04-08T23:49:45.123" v="481" actId="1076"/>
          <ac:picMkLst>
            <pc:docMk/>
            <pc:sldMk cId="1430868499" sldId="277"/>
            <ac:picMk id="7" creationId="{65843B32-D1C9-77B1-5E71-E80F95FCE330}"/>
          </ac:picMkLst>
        </pc:picChg>
      </pc:sldChg>
    </pc:docChg>
  </pc:docChgLst>
  <pc:docChgLst>
    <pc:chgData name="Rylee Ann Horney" userId="S::rah452@nau.edu::3a779213-aceb-43e0-875b-f0b359c3fe46" providerId="AD" clId="Web-{B2E44455-B63D-4C3D-AFF3-5FE3725788B7}"/>
    <pc:docChg chg="modSld">
      <pc:chgData name="Rylee Ann Horney" userId="S::rah452@nau.edu::3a779213-aceb-43e0-875b-f0b359c3fe46" providerId="AD" clId="Web-{B2E44455-B63D-4C3D-AFF3-5FE3725788B7}" dt="2024-04-07T16:11:24.626" v="3" actId="20577"/>
      <pc:docMkLst>
        <pc:docMk/>
      </pc:docMkLst>
      <pc:sldChg chg="delSp modSp delAnim">
        <pc:chgData name="Rylee Ann Horney" userId="S::rah452@nau.edu::3a779213-aceb-43e0-875b-f0b359c3fe46" providerId="AD" clId="Web-{B2E44455-B63D-4C3D-AFF3-5FE3725788B7}" dt="2024-04-07T16:11:24.626" v="3" actId="20577"/>
        <pc:sldMkLst>
          <pc:docMk/>
          <pc:sldMk cId="1496720158" sldId="273"/>
        </pc:sldMkLst>
        <pc:spChg chg="mod">
          <ac:chgData name="Rylee Ann Horney" userId="S::rah452@nau.edu::3a779213-aceb-43e0-875b-f0b359c3fe46" providerId="AD" clId="Web-{B2E44455-B63D-4C3D-AFF3-5FE3725788B7}" dt="2024-04-07T16:11:24.626" v="3" actId="20577"/>
          <ac:spMkLst>
            <pc:docMk/>
            <pc:sldMk cId="1496720158" sldId="273"/>
            <ac:spMk id="4" creationId="{D2515CC9-6A24-44CB-00CB-901F6EFFF861}"/>
          </ac:spMkLst>
        </pc:spChg>
        <pc:picChg chg="del">
          <ac:chgData name="Rylee Ann Horney" userId="S::rah452@nau.edu::3a779213-aceb-43e0-875b-f0b359c3fe46" providerId="AD" clId="Web-{B2E44455-B63D-4C3D-AFF3-5FE3725788B7}" dt="2024-04-07T16:11:19.204" v="0"/>
          <ac:picMkLst>
            <pc:docMk/>
            <pc:sldMk cId="1496720158" sldId="273"/>
            <ac:picMk id="5" creationId="{8F6C8312-D4E7-5B8A-C132-1A5D9B2B95FC}"/>
          </ac:picMkLst>
        </pc:picChg>
      </pc:sldChg>
    </pc:docChg>
  </pc:docChgLst>
  <pc:docChgLst>
    <pc:chgData name="Rylee Ann Horney" userId="S::rah452@nau.edu::3a779213-aceb-43e0-875b-f0b359c3fe46" providerId="AD" clId="Web-{29BE39C5-9CCB-4839-BBDD-9E56EAFAF2B0}"/>
    <pc:docChg chg="modSld">
      <pc:chgData name="Rylee Ann Horney" userId="S::rah452@nau.edu::3a779213-aceb-43e0-875b-f0b359c3fe46" providerId="AD" clId="Web-{29BE39C5-9CCB-4839-BBDD-9E56EAFAF2B0}" dt="2024-03-31T22:56:32.903" v="1" actId="20577"/>
      <pc:docMkLst>
        <pc:docMk/>
      </pc:docMkLst>
      <pc:sldChg chg="modSp">
        <pc:chgData name="Rylee Ann Horney" userId="S::rah452@nau.edu::3a779213-aceb-43e0-875b-f0b359c3fe46" providerId="AD" clId="Web-{29BE39C5-9CCB-4839-BBDD-9E56EAFAF2B0}" dt="2024-03-31T22:56:32.903" v="1" actId="20577"/>
        <pc:sldMkLst>
          <pc:docMk/>
          <pc:sldMk cId="2150756159" sldId="256"/>
        </pc:sldMkLst>
        <pc:spChg chg="mod">
          <ac:chgData name="Rylee Ann Horney" userId="S::rah452@nau.edu::3a779213-aceb-43e0-875b-f0b359c3fe46" providerId="AD" clId="Web-{29BE39C5-9CCB-4839-BBDD-9E56EAFAF2B0}" dt="2024-03-31T22:56:32.903" v="1" actId="20577"/>
          <ac:spMkLst>
            <pc:docMk/>
            <pc:sldMk cId="2150756159" sldId="256"/>
            <ac:spMk id="4" creationId="{652DB678-FFA9-2547-B22A-6C5EFA9C1F2B}"/>
          </ac:spMkLst>
        </pc:spChg>
      </pc:sldChg>
    </pc:docChg>
  </pc:docChgLst>
  <pc:docChgLst>
    <pc:chgData name="Joseph Lopez" userId="818cfe1f-6a1e-42cd-8a99-5cf9c8e4b22e" providerId="ADAL" clId="{97AE42A5-76A9-4ED8-89C6-3A2DEEA72334}"/>
    <pc:docChg chg="undo custSel modSld sldOrd">
      <pc:chgData name="Joseph Lopez" userId="818cfe1f-6a1e-42cd-8a99-5cf9c8e4b22e" providerId="ADAL" clId="{97AE42A5-76A9-4ED8-89C6-3A2DEEA72334}" dt="2024-04-27T04:03:15.576" v="604" actId="27636"/>
      <pc:docMkLst>
        <pc:docMk/>
      </pc:docMkLst>
      <pc:sldChg chg="modSp mod">
        <pc:chgData name="Joseph Lopez" userId="818cfe1f-6a1e-42cd-8a99-5cf9c8e4b22e" providerId="ADAL" clId="{97AE42A5-76A9-4ED8-89C6-3A2DEEA72334}" dt="2024-04-08T23:13:33.947" v="555" actId="20577"/>
        <pc:sldMkLst>
          <pc:docMk/>
          <pc:sldMk cId="3267624895" sldId="264"/>
        </pc:sldMkLst>
        <pc:spChg chg="mod">
          <ac:chgData name="Joseph Lopez" userId="818cfe1f-6a1e-42cd-8a99-5cf9c8e4b22e" providerId="ADAL" clId="{97AE42A5-76A9-4ED8-89C6-3A2DEEA72334}" dt="2024-04-08T23:13:33.947" v="555" actId="20577"/>
          <ac:spMkLst>
            <pc:docMk/>
            <pc:sldMk cId="3267624895" sldId="264"/>
            <ac:spMk id="6" creationId="{17F76A10-7374-1A1D-361D-E9CD5C05CD62}"/>
          </ac:spMkLst>
        </pc:spChg>
      </pc:sldChg>
      <pc:sldChg chg="modSp mod">
        <pc:chgData name="Joseph Lopez" userId="818cfe1f-6a1e-42cd-8a99-5cf9c8e4b22e" providerId="ADAL" clId="{97AE42A5-76A9-4ED8-89C6-3A2DEEA72334}" dt="2024-04-08T23:13:58.222" v="572" actId="20577"/>
        <pc:sldMkLst>
          <pc:docMk/>
          <pc:sldMk cId="3814273095" sldId="269"/>
        </pc:sldMkLst>
        <pc:spChg chg="mod">
          <ac:chgData name="Joseph Lopez" userId="818cfe1f-6a1e-42cd-8a99-5cf9c8e4b22e" providerId="ADAL" clId="{97AE42A5-76A9-4ED8-89C6-3A2DEEA72334}" dt="2024-04-08T23:13:58.222" v="572" actId="20577"/>
          <ac:spMkLst>
            <pc:docMk/>
            <pc:sldMk cId="3814273095" sldId="269"/>
            <ac:spMk id="4" creationId="{85CA264F-222C-9960-409B-7B00F15166E8}"/>
          </ac:spMkLst>
        </pc:spChg>
      </pc:sldChg>
      <pc:sldChg chg="addSp delSp modSp mod modClrScheme chgLayout">
        <pc:chgData name="Joseph Lopez" userId="818cfe1f-6a1e-42cd-8a99-5cf9c8e4b22e" providerId="ADAL" clId="{97AE42A5-76A9-4ED8-89C6-3A2DEEA72334}" dt="2024-04-01T03:43:40.196" v="545" actId="255"/>
        <pc:sldMkLst>
          <pc:docMk/>
          <pc:sldMk cId="2158352412" sldId="270"/>
        </pc:sldMkLst>
        <pc:spChg chg="del">
          <ac:chgData name="Joseph Lopez" userId="818cfe1f-6a1e-42cd-8a99-5cf9c8e4b22e" providerId="ADAL" clId="{97AE42A5-76A9-4ED8-89C6-3A2DEEA72334}" dt="2024-04-01T03:39:09.627" v="320" actId="22"/>
          <ac:spMkLst>
            <pc:docMk/>
            <pc:sldMk cId="2158352412" sldId="270"/>
            <ac:spMk id="2" creationId="{38C7ABFA-712F-DC00-CD47-2BBD2D454BEB}"/>
          </ac:spMkLst>
        </pc:spChg>
        <pc:spChg chg="mod">
          <ac:chgData name="Joseph Lopez" userId="818cfe1f-6a1e-42cd-8a99-5cf9c8e4b22e" providerId="ADAL" clId="{97AE42A5-76A9-4ED8-89C6-3A2DEEA72334}" dt="2024-04-01T03:40:50.255" v="339" actId="26606"/>
          <ac:spMkLst>
            <pc:docMk/>
            <pc:sldMk cId="2158352412" sldId="270"/>
            <ac:spMk id="3" creationId="{0B4E0ECB-4787-92E2-E5E9-AB111601B24E}"/>
          </ac:spMkLst>
        </pc:spChg>
        <pc:spChg chg="mod">
          <ac:chgData name="Joseph Lopez" userId="818cfe1f-6a1e-42cd-8a99-5cf9c8e4b22e" providerId="ADAL" clId="{97AE42A5-76A9-4ED8-89C6-3A2DEEA72334}" dt="2024-04-01T03:40:59.037" v="349" actId="20577"/>
          <ac:spMkLst>
            <pc:docMk/>
            <pc:sldMk cId="2158352412" sldId="270"/>
            <ac:spMk id="4" creationId="{ACB103C9-F8C3-B1AB-205D-D14C2F8B1166}"/>
          </ac:spMkLst>
        </pc:spChg>
        <pc:spChg chg="add mod">
          <ac:chgData name="Joseph Lopez" userId="818cfe1f-6a1e-42cd-8a99-5cf9c8e4b22e" providerId="ADAL" clId="{97AE42A5-76A9-4ED8-89C6-3A2DEEA72334}" dt="2024-04-01T03:43:40.196" v="545" actId="255"/>
          <ac:spMkLst>
            <pc:docMk/>
            <pc:sldMk cId="2158352412" sldId="270"/>
            <ac:spMk id="1031" creationId="{B3BA5348-027F-943E-EB14-3396A1F5726C}"/>
          </ac:spMkLst>
        </pc:spChg>
        <pc:picChg chg="add mod ord">
          <ac:chgData name="Joseph Lopez" userId="818cfe1f-6a1e-42cd-8a99-5cf9c8e4b22e" providerId="ADAL" clId="{97AE42A5-76A9-4ED8-89C6-3A2DEEA72334}" dt="2024-04-01T03:41:45.220" v="363" actId="14100"/>
          <ac:picMkLst>
            <pc:docMk/>
            <pc:sldMk cId="2158352412" sldId="270"/>
            <ac:picMk id="6" creationId="{884B5B9B-BAA8-F80E-7DEC-B735E9D7DED8}"/>
          </ac:picMkLst>
        </pc:picChg>
        <pc:picChg chg="add mod">
          <ac:chgData name="Joseph Lopez" userId="818cfe1f-6a1e-42cd-8a99-5cf9c8e4b22e" providerId="ADAL" clId="{97AE42A5-76A9-4ED8-89C6-3A2DEEA72334}" dt="2024-04-01T03:41:26.231" v="357" actId="1076"/>
          <ac:picMkLst>
            <pc:docMk/>
            <pc:sldMk cId="2158352412" sldId="270"/>
            <ac:picMk id="7" creationId="{E1A47178-4350-38DE-A54B-A26FD4E203E5}"/>
          </ac:picMkLst>
        </pc:picChg>
        <pc:picChg chg="add mod">
          <ac:chgData name="Joseph Lopez" userId="818cfe1f-6a1e-42cd-8a99-5cf9c8e4b22e" providerId="ADAL" clId="{97AE42A5-76A9-4ED8-89C6-3A2DEEA72334}" dt="2024-04-01T03:41:33.738" v="360" actId="1076"/>
          <ac:picMkLst>
            <pc:docMk/>
            <pc:sldMk cId="2158352412" sldId="270"/>
            <ac:picMk id="8" creationId="{D694E0A2-3192-8371-C099-06082369BD4B}"/>
          </ac:picMkLst>
        </pc:picChg>
        <pc:picChg chg="add mod">
          <ac:chgData name="Joseph Lopez" userId="818cfe1f-6a1e-42cd-8a99-5cf9c8e4b22e" providerId="ADAL" clId="{97AE42A5-76A9-4ED8-89C6-3A2DEEA72334}" dt="2024-04-01T03:41:36.900" v="361" actId="14100"/>
          <ac:picMkLst>
            <pc:docMk/>
            <pc:sldMk cId="2158352412" sldId="270"/>
            <ac:picMk id="1026" creationId="{60778F57-619F-1750-E5D9-EAD42397E749}"/>
          </ac:picMkLst>
        </pc:picChg>
      </pc:sldChg>
      <pc:sldChg chg="addSp delSp modSp mod">
        <pc:chgData name="Joseph Lopez" userId="818cfe1f-6a1e-42cd-8a99-5cf9c8e4b22e" providerId="ADAL" clId="{97AE42A5-76A9-4ED8-89C6-3A2DEEA72334}" dt="2024-04-01T03:49:00.001" v="552" actId="20577"/>
        <pc:sldMkLst>
          <pc:docMk/>
          <pc:sldMk cId="2110591900" sldId="271"/>
        </pc:sldMkLst>
        <pc:spChg chg="del">
          <ac:chgData name="Joseph Lopez" userId="818cfe1f-6a1e-42cd-8a99-5cf9c8e4b22e" providerId="ADAL" clId="{97AE42A5-76A9-4ED8-89C6-3A2DEEA72334}" dt="2024-04-01T03:48:46.935" v="546" actId="22"/>
          <ac:spMkLst>
            <pc:docMk/>
            <pc:sldMk cId="2110591900" sldId="271"/>
            <ac:spMk id="2" creationId="{2D20C626-6427-614F-D422-AC91F090932E}"/>
          </ac:spMkLst>
        </pc:spChg>
        <pc:spChg chg="mod">
          <ac:chgData name="Joseph Lopez" userId="818cfe1f-6a1e-42cd-8a99-5cf9c8e4b22e" providerId="ADAL" clId="{97AE42A5-76A9-4ED8-89C6-3A2DEEA72334}" dt="2024-04-01T03:49:00.001" v="552" actId="20577"/>
          <ac:spMkLst>
            <pc:docMk/>
            <pc:sldMk cId="2110591900" sldId="271"/>
            <ac:spMk id="4" creationId="{CCD94E95-AF3D-317F-19B0-41867D0495B5}"/>
          </ac:spMkLst>
        </pc:spChg>
        <pc:picChg chg="add mod ord">
          <ac:chgData name="Joseph Lopez" userId="818cfe1f-6a1e-42cd-8a99-5cf9c8e4b22e" providerId="ADAL" clId="{97AE42A5-76A9-4ED8-89C6-3A2DEEA72334}" dt="2024-04-01T03:48:56.467" v="549" actId="14100"/>
          <ac:picMkLst>
            <pc:docMk/>
            <pc:sldMk cId="2110591900" sldId="271"/>
            <ac:picMk id="6" creationId="{B5510D09-C4FB-EDB2-AF04-560E67EF37DE}"/>
          </ac:picMkLst>
        </pc:picChg>
      </pc:sldChg>
      <pc:sldChg chg="addSp modSp mod modAnim">
        <pc:chgData name="Joseph Lopez" userId="818cfe1f-6a1e-42cd-8a99-5cf9c8e4b22e" providerId="ADAL" clId="{97AE42A5-76A9-4ED8-89C6-3A2DEEA72334}" dt="2024-04-08T23:16:16.794" v="594" actId="1076"/>
        <pc:sldMkLst>
          <pc:docMk/>
          <pc:sldMk cId="1496720158" sldId="273"/>
        </pc:sldMkLst>
        <pc:spChg chg="mod">
          <ac:chgData name="Joseph Lopez" userId="818cfe1f-6a1e-42cd-8a99-5cf9c8e4b22e" providerId="ADAL" clId="{97AE42A5-76A9-4ED8-89C6-3A2DEEA72334}" dt="2024-04-08T23:14:46.516" v="591" actId="20577"/>
          <ac:spMkLst>
            <pc:docMk/>
            <pc:sldMk cId="1496720158" sldId="273"/>
            <ac:spMk id="4" creationId="{D2515CC9-6A24-44CB-00CB-901F6EFFF861}"/>
          </ac:spMkLst>
        </pc:spChg>
        <pc:picChg chg="add mod">
          <ac:chgData name="Joseph Lopez" userId="818cfe1f-6a1e-42cd-8a99-5cf9c8e4b22e" providerId="ADAL" clId="{97AE42A5-76A9-4ED8-89C6-3A2DEEA72334}" dt="2024-04-08T23:16:16.794" v="594" actId="1076"/>
          <ac:picMkLst>
            <pc:docMk/>
            <pc:sldMk cId="1496720158" sldId="273"/>
            <ac:picMk id="2" creationId="{697C3FB3-31EE-D1A3-9B99-91A735AEF406}"/>
          </ac:picMkLst>
        </pc:picChg>
      </pc:sldChg>
      <pc:sldChg chg="addSp delSp modSp mod modClrScheme chgLayout">
        <pc:chgData name="Joseph Lopez" userId="818cfe1f-6a1e-42cd-8a99-5cf9c8e4b22e" providerId="ADAL" clId="{97AE42A5-76A9-4ED8-89C6-3A2DEEA72334}" dt="2024-04-27T04:03:15.576" v="604" actId="27636"/>
        <pc:sldMkLst>
          <pc:docMk/>
          <pc:sldMk cId="1864857710" sldId="274"/>
        </pc:sldMkLst>
        <pc:spChg chg="mod ord">
          <ac:chgData name="Joseph Lopez" userId="818cfe1f-6a1e-42cd-8a99-5cf9c8e4b22e" providerId="ADAL" clId="{97AE42A5-76A9-4ED8-89C6-3A2DEEA72334}" dt="2024-04-01T03:33:26.833" v="223" actId="20577"/>
          <ac:spMkLst>
            <pc:docMk/>
            <pc:sldMk cId="1864857710" sldId="274"/>
            <ac:spMk id="2" creationId="{2F32801E-1174-184A-E372-F72E6BF9EC08}"/>
          </ac:spMkLst>
        </pc:spChg>
        <pc:spChg chg="mod">
          <ac:chgData name="Joseph Lopez" userId="818cfe1f-6a1e-42cd-8a99-5cf9c8e4b22e" providerId="ADAL" clId="{97AE42A5-76A9-4ED8-89C6-3A2DEEA72334}" dt="2024-04-01T03:33:11.586" v="214" actId="26606"/>
          <ac:spMkLst>
            <pc:docMk/>
            <pc:sldMk cId="1864857710" sldId="274"/>
            <ac:spMk id="3" creationId="{3D1DDEDF-8E65-73F1-64CD-6DCF6AE70513}"/>
          </ac:spMkLst>
        </pc:spChg>
        <pc:spChg chg="mod">
          <ac:chgData name="Joseph Lopez" userId="818cfe1f-6a1e-42cd-8a99-5cf9c8e4b22e" providerId="ADAL" clId="{97AE42A5-76A9-4ED8-89C6-3A2DEEA72334}" dt="2024-04-01T03:33:55.647" v="232" actId="1076"/>
          <ac:spMkLst>
            <pc:docMk/>
            <pc:sldMk cId="1864857710" sldId="274"/>
            <ac:spMk id="4" creationId="{2CAC0C21-F908-83E1-6989-AF4FCB00B1DF}"/>
          </ac:spMkLst>
        </pc:spChg>
        <pc:spChg chg="add del mod">
          <ac:chgData name="Joseph Lopez" userId="818cfe1f-6a1e-42cd-8a99-5cf9c8e4b22e" providerId="ADAL" clId="{97AE42A5-76A9-4ED8-89C6-3A2DEEA72334}" dt="2024-04-01T03:33:11.580" v="213" actId="26606"/>
          <ac:spMkLst>
            <pc:docMk/>
            <pc:sldMk cId="1864857710" sldId="274"/>
            <ac:spMk id="14" creationId="{071F3471-B600-12DB-5126-D39BC4D5542D}"/>
          </ac:spMkLst>
        </pc:spChg>
        <pc:spChg chg="add mod">
          <ac:chgData name="Joseph Lopez" userId="818cfe1f-6a1e-42cd-8a99-5cf9c8e4b22e" providerId="ADAL" clId="{97AE42A5-76A9-4ED8-89C6-3A2DEEA72334}" dt="2024-04-27T04:03:15.576" v="604" actId="27636"/>
          <ac:spMkLst>
            <pc:docMk/>
            <pc:sldMk cId="1864857710" sldId="274"/>
            <ac:spMk id="16" creationId="{1D3D2EA2-BD71-33DE-31AE-BE0983027E45}"/>
          </ac:spMkLst>
        </pc:spChg>
        <pc:spChg chg="add del mod">
          <ac:chgData name="Joseph Lopez" userId="818cfe1f-6a1e-42cd-8a99-5cf9c8e4b22e" providerId="ADAL" clId="{97AE42A5-76A9-4ED8-89C6-3A2DEEA72334}" dt="2024-04-01T03:32:55.626" v="205" actId="26606"/>
          <ac:spMkLst>
            <pc:docMk/>
            <pc:sldMk cId="1864857710" sldId="274"/>
            <ac:spMk id="17" creationId="{071F3471-B600-12DB-5126-D39BC4D5542D}"/>
          </ac:spMkLst>
        </pc:spChg>
        <pc:spChg chg="add del mod">
          <ac:chgData name="Joseph Lopez" userId="818cfe1f-6a1e-42cd-8a99-5cf9c8e4b22e" providerId="ADAL" clId="{97AE42A5-76A9-4ED8-89C6-3A2DEEA72334}" dt="2024-04-01T03:32:56.704" v="207" actId="26606"/>
          <ac:spMkLst>
            <pc:docMk/>
            <pc:sldMk cId="1864857710" sldId="274"/>
            <ac:spMk id="19" creationId="{1D3D2EA2-BD71-33DE-31AE-BE0983027E45}"/>
          </ac:spMkLst>
        </pc:spChg>
        <pc:spChg chg="add del mod">
          <ac:chgData name="Joseph Lopez" userId="818cfe1f-6a1e-42cd-8a99-5cf9c8e4b22e" providerId="ADAL" clId="{97AE42A5-76A9-4ED8-89C6-3A2DEEA72334}" dt="2024-04-01T03:32:57.690" v="209" actId="26606"/>
          <ac:spMkLst>
            <pc:docMk/>
            <pc:sldMk cId="1864857710" sldId="274"/>
            <ac:spMk id="21" creationId="{071F3471-B600-12DB-5126-D39BC4D5542D}"/>
          </ac:spMkLst>
        </pc:spChg>
        <pc:picChg chg="add mod">
          <ac:chgData name="Joseph Lopez" userId="818cfe1f-6a1e-42cd-8a99-5cf9c8e4b22e" providerId="ADAL" clId="{97AE42A5-76A9-4ED8-89C6-3A2DEEA72334}" dt="2024-04-01T03:36:20.589" v="316" actId="1076"/>
          <ac:picMkLst>
            <pc:docMk/>
            <pc:sldMk cId="1864857710" sldId="274"/>
            <ac:picMk id="6" creationId="{BF274EBD-29BE-8E18-BCA8-3FAAFC869C6D}"/>
          </ac:picMkLst>
        </pc:picChg>
        <pc:picChg chg="add mod">
          <ac:chgData name="Joseph Lopez" userId="818cfe1f-6a1e-42cd-8a99-5cf9c8e4b22e" providerId="ADAL" clId="{97AE42A5-76A9-4ED8-89C6-3A2DEEA72334}" dt="2024-04-01T03:36:27.377" v="317" actId="1076"/>
          <ac:picMkLst>
            <pc:docMk/>
            <pc:sldMk cId="1864857710" sldId="274"/>
            <ac:picMk id="8" creationId="{550D5505-E4CA-685A-6C0E-07DC0C3C4EE6}"/>
          </ac:picMkLst>
        </pc:picChg>
        <pc:picChg chg="add mod">
          <ac:chgData name="Joseph Lopez" userId="818cfe1f-6a1e-42cd-8a99-5cf9c8e4b22e" providerId="ADAL" clId="{97AE42A5-76A9-4ED8-89C6-3A2DEEA72334}" dt="2024-04-01T03:36:32.302" v="318" actId="1076"/>
          <ac:picMkLst>
            <pc:docMk/>
            <pc:sldMk cId="1864857710" sldId="274"/>
            <ac:picMk id="10" creationId="{97742E9B-DFF3-A7F0-3BC3-415D072167CD}"/>
          </ac:picMkLst>
        </pc:picChg>
        <pc:picChg chg="add mod">
          <ac:chgData name="Joseph Lopez" userId="818cfe1f-6a1e-42cd-8a99-5cf9c8e4b22e" providerId="ADAL" clId="{97AE42A5-76A9-4ED8-89C6-3A2DEEA72334}" dt="2024-04-27T03:58:38.275" v="600" actId="1076"/>
          <ac:picMkLst>
            <pc:docMk/>
            <pc:sldMk cId="1864857710" sldId="274"/>
            <ac:picMk id="12" creationId="{C492B5F0-FA47-2226-AA15-058ACEE75672}"/>
          </ac:picMkLst>
        </pc:picChg>
      </pc:sldChg>
      <pc:sldChg chg="modSp mod">
        <pc:chgData name="Joseph Lopez" userId="818cfe1f-6a1e-42cd-8a99-5cf9c8e4b22e" providerId="ADAL" clId="{97AE42A5-76A9-4ED8-89C6-3A2DEEA72334}" dt="2024-04-01T03:21:45.146" v="119" actId="20577"/>
        <pc:sldMkLst>
          <pc:docMk/>
          <pc:sldMk cId="3913172208" sldId="275"/>
        </pc:sldMkLst>
        <pc:spChg chg="mod">
          <ac:chgData name="Joseph Lopez" userId="818cfe1f-6a1e-42cd-8a99-5cf9c8e4b22e" providerId="ADAL" clId="{97AE42A5-76A9-4ED8-89C6-3A2DEEA72334}" dt="2024-04-01T03:21:45.146" v="119" actId="20577"/>
          <ac:spMkLst>
            <pc:docMk/>
            <pc:sldMk cId="3913172208" sldId="275"/>
            <ac:spMk id="2" creationId="{71AAC9B9-D853-9E46-3CEF-C805D66FB253}"/>
          </ac:spMkLst>
        </pc:spChg>
      </pc:sldChg>
      <pc:sldChg chg="modSp mod">
        <pc:chgData name="Joseph Lopez" userId="818cfe1f-6a1e-42cd-8a99-5cf9c8e4b22e" providerId="ADAL" clId="{97AE42A5-76A9-4ED8-89C6-3A2DEEA72334}" dt="2024-04-08T23:13:48.906" v="560" actId="20577"/>
        <pc:sldMkLst>
          <pc:docMk/>
          <pc:sldMk cId="2775350588" sldId="276"/>
        </pc:sldMkLst>
        <pc:spChg chg="mod">
          <ac:chgData name="Joseph Lopez" userId="818cfe1f-6a1e-42cd-8a99-5cf9c8e4b22e" providerId="ADAL" clId="{97AE42A5-76A9-4ED8-89C6-3A2DEEA72334}" dt="2024-04-08T23:13:48.906" v="560" actId="20577"/>
          <ac:spMkLst>
            <pc:docMk/>
            <pc:sldMk cId="2775350588" sldId="276"/>
            <ac:spMk id="4" creationId="{990FF018-9299-78AC-B5E2-65A56A9CCCAF}"/>
          </ac:spMkLst>
        </pc:spChg>
      </pc:sldChg>
      <pc:sldChg chg="modSp mod">
        <pc:chgData name="Joseph Lopez" userId="818cfe1f-6a1e-42cd-8a99-5cf9c8e4b22e" providerId="ADAL" clId="{97AE42A5-76A9-4ED8-89C6-3A2DEEA72334}" dt="2024-04-08T23:13:53.341" v="566" actId="20577"/>
        <pc:sldMkLst>
          <pc:docMk/>
          <pc:sldMk cId="1430868499" sldId="277"/>
        </pc:sldMkLst>
        <pc:spChg chg="mod">
          <ac:chgData name="Joseph Lopez" userId="818cfe1f-6a1e-42cd-8a99-5cf9c8e4b22e" providerId="ADAL" clId="{97AE42A5-76A9-4ED8-89C6-3A2DEEA72334}" dt="2024-04-08T23:13:53.341" v="566" actId="20577"/>
          <ac:spMkLst>
            <pc:docMk/>
            <pc:sldMk cId="1430868499" sldId="277"/>
            <ac:spMk id="4" creationId="{95C57BBA-43C1-1265-C8DA-A533BC6B4BE1}"/>
          </ac:spMkLst>
        </pc:spChg>
      </pc:sldChg>
      <pc:sldChg chg="ord">
        <pc:chgData name="Joseph Lopez" userId="818cfe1f-6a1e-42cd-8a99-5cf9c8e4b22e" providerId="ADAL" clId="{97AE42A5-76A9-4ED8-89C6-3A2DEEA72334}" dt="2024-04-08T23:55:37.795" v="598"/>
        <pc:sldMkLst>
          <pc:docMk/>
          <pc:sldMk cId="4260027468" sldId="278"/>
        </pc:sldMkLst>
      </pc:sldChg>
    </pc:docChg>
  </pc:docChgLst>
  <pc:docChgLst>
    <pc:chgData name="Rylee Ann Horney" userId="3a779213-aceb-43e0-875b-f0b359c3fe46" providerId="ADAL" clId="{F8C3D7CB-AF58-4622-87B5-82BCFDB944B4}"/>
    <pc:docChg chg="undo custSel addSld modSld">
      <pc:chgData name="Rylee Ann Horney" userId="3a779213-aceb-43e0-875b-f0b359c3fe46" providerId="ADAL" clId="{F8C3D7CB-AF58-4622-87B5-82BCFDB944B4}" dt="2024-04-07T16:24:41.510" v="1636" actId="20577"/>
      <pc:docMkLst>
        <pc:docMk/>
      </pc:docMkLst>
      <pc:sldChg chg="addSp delSp modSp mod">
        <pc:chgData name="Rylee Ann Horney" userId="3a779213-aceb-43e0-875b-f0b359c3fe46" providerId="ADAL" clId="{F8C3D7CB-AF58-4622-87B5-82BCFDB944B4}" dt="2024-04-01T00:15:07.798" v="1313" actId="20577"/>
        <pc:sldMkLst>
          <pc:docMk/>
          <pc:sldMk cId="3267624895" sldId="264"/>
        </pc:sldMkLst>
        <pc:spChg chg="mod">
          <ac:chgData name="Rylee Ann Horney" userId="3a779213-aceb-43e0-875b-f0b359c3fe46" providerId="ADAL" clId="{F8C3D7CB-AF58-4622-87B5-82BCFDB944B4}" dt="2024-04-01T00:13:13.728" v="1214" actId="5793"/>
          <ac:spMkLst>
            <pc:docMk/>
            <pc:sldMk cId="3267624895" sldId="264"/>
            <ac:spMk id="2" creationId="{21635637-B2F5-CC2A-E8FD-DF3B55F95AAC}"/>
          </ac:spMkLst>
        </pc:spChg>
        <pc:spChg chg="add del mod">
          <ac:chgData name="Rylee Ann Horney" userId="3a779213-aceb-43e0-875b-f0b359c3fe46" providerId="ADAL" clId="{F8C3D7CB-AF58-4622-87B5-82BCFDB944B4}" dt="2024-04-01T00:10:08.097" v="824" actId="478"/>
          <ac:spMkLst>
            <pc:docMk/>
            <pc:sldMk cId="3267624895" sldId="264"/>
            <ac:spMk id="4" creationId="{CEED51EB-C60B-55E8-B5DE-DA090262A1A7}"/>
          </ac:spMkLst>
        </pc:spChg>
        <pc:spChg chg="add mod">
          <ac:chgData name="Rylee Ann Horney" userId="3a779213-aceb-43e0-875b-f0b359c3fe46" providerId="ADAL" clId="{F8C3D7CB-AF58-4622-87B5-82BCFDB944B4}" dt="2024-04-01T00:13:54.215" v="1282" actId="122"/>
          <ac:spMkLst>
            <pc:docMk/>
            <pc:sldMk cId="3267624895" sldId="264"/>
            <ac:spMk id="5" creationId="{04C9AA16-B360-BBD4-5F0F-D9EF3253590F}"/>
          </ac:spMkLst>
        </pc:spChg>
        <pc:spChg chg="add mod">
          <ac:chgData name="Rylee Ann Horney" userId="3a779213-aceb-43e0-875b-f0b359c3fe46" providerId="ADAL" clId="{F8C3D7CB-AF58-4622-87B5-82BCFDB944B4}" dt="2024-04-01T00:15:07.798" v="1313" actId="20577"/>
          <ac:spMkLst>
            <pc:docMk/>
            <pc:sldMk cId="3267624895" sldId="264"/>
            <ac:spMk id="6" creationId="{17F76A10-7374-1A1D-361D-E9CD5C05CD62}"/>
          </ac:spMkLst>
        </pc:spChg>
        <pc:picChg chg="add mod">
          <ac:chgData name="Rylee Ann Horney" userId="3a779213-aceb-43e0-875b-f0b359c3fe46" providerId="ADAL" clId="{F8C3D7CB-AF58-4622-87B5-82BCFDB944B4}" dt="2024-04-01T00:10:11.360" v="825" actId="1076"/>
          <ac:picMkLst>
            <pc:docMk/>
            <pc:sldMk cId="3267624895" sldId="264"/>
            <ac:picMk id="1026" creationId="{37A84B50-437F-2710-8E37-2056708CD563}"/>
          </ac:picMkLst>
        </pc:picChg>
      </pc:sldChg>
      <pc:sldChg chg="addSp delSp modSp mod">
        <pc:chgData name="Rylee Ann Horney" userId="3a779213-aceb-43e0-875b-f0b359c3fe46" providerId="ADAL" clId="{F8C3D7CB-AF58-4622-87B5-82BCFDB944B4}" dt="2024-04-01T00:15:28.031" v="1319" actId="20577"/>
        <pc:sldMkLst>
          <pc:docMk/>
          <pc:sldMk cId="4163779243" sldId="265"/>
        </pc:sldMkLst>
        <pc:spChg chg="add del mod">
          <ac:chgData name="Rylee Ann Horney" userId="3a779213-aceb-43e0-875b-f0b359c3fe46" providerId="ADAL" clId="{F8C3D7CB-AF58-4622-87B5-82BCFDB944B4}" dt="2024-04-01T00:15:24.369" v="1317" actId="14100"/>
          <ac:spMkLst>
            <pc:docMk/>
            <pc:sldMk cId="4163779243" sldId="265"/>
            <ac:spMk id="2" creationId="{40CC4561-F5CC-FC65-5C7F-4F841FA83EAB}"/>
          </ac:spMkLst>
        </pc:spChg>
        <pc:spChg chg="add mod">
          <ac:chgData name="Rylee Ann Horney" userId="3a779213-aceb-43e0-875b-f0b359c3fe46" providerId="ADAL" clId="{F8C3D7CB-AF58-4622-87B5-82BCFDB944B4}" dt="2024-04-01T00:15:19.516" v="1315"/>
          <ac:spMkLst>
            <pc:docMk/>
            <pc:sldMk cId="4163779243" sldId="265"/>
            <ac:spMk id="4" creationId="{48F9C63F-3598-E928-F324-595C267D59B7}"/>
          </ac:spMkLst>
        </pc:spChg>
        <pc:spChg chg="add mod">
          <ac:chgData name="Rylee Ann Horney" userId="3a779213-aceb-43e0-875b-f0b359c3fe46" providerId="ADAL" clId="{F8C3D7CB-AF58-4622-87B5-82BCFDB944B4}" dt="2024-04-01T00:15:28.031" v="1319" actId="20577"/>
          <ac:spMkLst>
            <pc:docMk/>
            <pc:sldMk cId="4163779243" sldId="265"/>
            <ac:spMk id="5" creationId="{5D1F3259-6E96-07F2-87EA-B6E353C614B7}"/>
          </ac:spMkLst>
        </pc:spChg>
      </pc:sldChg>
      <pc:sldChg chg="addSp modSp mod">
        <pc:chgData name="Rylee Ann Horney" userId="3a779213-aceb-43e0-875b-f0b359c3fe46" providerId="ADAL" clId="{F8C3D7CB-AF58-4622-87B5-82BCFDB944B4}" dt="2024-04-01T00:15:34.055" v="1322" actId="20577"/>
        <pc:sldMkLst>
          <pc:docMk/>
          <pc:sldMk cId="1025821870" sldId="266"/>
        </pc:sldMkLst>
        <pc:spChg chg="mod">
          <ac:chgData name="Rylee Ann Horney" userId="3a779213-aceb-43e0-875b-f0b359c3fe46" providerId="ADAL" clId="{F8C3D7CB-AF58-4622-87B5-82BCFDB944B4}" dt="2024-03-31T22:59:13.546" v="14" actId="14100"/>
          <ac:spMkLst>
            <pc:docMk/>
            <pc:sldMk cId="1025821870" sldId="266"/>
            <ac:spMk id="2" creationId="{B1EEA6D3-2F90-2EDE-8998-0CE0FF123FB9}"/>
          </ac:spMkLst>
        </pc:spChg>
        <pc:spChg chg="add mod">
          <ac:chgData name="Rylee Ann Horney" userId="3a779213-aceb-43e0-875b-f0b359c3fe46" providerId="ADAL" clId="{F8C3D7CB-AF58-4622-87B5-82BCFDB944B4}" dt="2024-04-01T00:15:34.055" v="1322" actId="20577"/>
          <ac:spMkLst>
            <pc:docMk/>
            <pc:sldMk cId="1025821870" sldId="266"/>
            <ac:spMk id="4" creationId="{E95A5991-BE34-E97A-56A9-8032DA6030C9}"/>
          </ac:spMkLst>
        </pc:spChg>
      </pc:sldChg>
      <pc:sldChg chg="addSp modSp mod">
        <pc:chgData name="Rylee Ann Horney" userId="3a779213-aceb-43e0-875b-f0b359c3fe46" providerId="ADAL" clId="{F8C3D7CB-AF58-4622-87B5-82BCFDB944B4}" dt="2024-04-01T00:15:42.579" v="1325" actId="20577"/>
        <pc:sldMkLst>
          <pc:docMk/>
          <pc:sldMk cId="2067553680" sldId="267"/>
        </pc:sldMkLst>
        <pc:spChg chg="mod">
          <ac:chgData name="Rylee Ann Horney" userId="3a779213-aceb-43e0-875b-f0b359c3fe46" providerId="ADAL" clId="{F8C3D7CB-AF58-4622-87B5-82BCFDB944B4}" dt="2024-03-31T22:59:06.457" v="13" actId="14100"/>
          <ac:spMkLst>
            <pc:docMk/>
            <pc:sldMk cId="2067553680" sldId="267"/>
            <ac:spMk id="2" creationId="{F1C49490-DB0C-B685-A8B3-F1E5A38334AE}"/>
          </ac:spMkLst>
        </pc:spChg>
        <pc:spChg chg="add mod">
          <ac:chgData name="Rylee Ann Horney" userId="3a779213-aceb-43e0-875b-f0b359c3fe46" providerId="ADAL" clId="{F8C3D7CB-AF58-4622-87B5-82BCFDB944B4}" dt="2024-04-01T00:15:42.579" v="1325" actId="20577"/>
          <ac:spMkLst>
            <pc:docMk/>
            <pc:sldMk cId="2067553680" sldId="267"/>
            <ac:spMk id="4" creationId="{AE604AAF-EDAE-A690-EAB2-0FED1D8A2CB8}"/>
          </ac:spMkLst>
        </pc:spChg>
      </pc:sldChg>
      <pc:sldChg chg="addSp delSp modSp mod">
        <pc:chgData name="Rylee Ann Horney" userId="3a779213-aceb-43e0-875b-f0b359c3fe46" providerId="ADAL" clId="{F8C3D7CB-AF58-4622-87B5-82BCFDB944B4}" dt="2024-04-01T00:15:49.551" v="1328" actId="20577"/>
        <pc:sldMkLst>
          <pc:docMk/>
          <pc:sldMk cId="417955237" sldId="268"/>
        </pc:sldMkLst>
        <pc:spChg chg="del mod">
          <ac:chgData name="Rylee Ann Horney" userId="3a779213-aceb-43e0-875b-f0b359c3fe46" providerId="ADAL" clId="{F8C3D7CB-AF58-4622-87B5-82BCFDB944B4}" dt="2024-03-31T23:11:06.407" v="55" actId="931"/>
          <ac:spMkLst>
            <pc:docMk/>
            <pc:sldMk cId="417955237" sldId="268"/>
            <ac:spMk id="2" creationId="{2DE66C03-B36E-A4A9-4B85-017F967784D8}"/>
          </ac:spMkLst>
        </pc:spChg>
        <pc:spChg chg="mod">
          <ac:chgData name="Rylee Ann Horney" userId="3a779213-aceb-43e0-875b-f0b359c3fe46" providerId="ADAL" clId="{F8C3D7CB-AF58-4622-87B5-82BCFDB944B4}" dt="2024-03-31T23:11:16.383" v="59" actId="26606"/>
          <ac:spMkLst>
            <pc:docMk/>
            <pc:sldMk cId="417955237" sldId="268"/>
            <ac:spMk id="3" creationId="{602A9A9B-696D-25F2-5537-C66CB66900F7}"/>
          </ac:spMkLst>
        </pc:spChg>
        <pc:spChg chg="add mod">
          <ac:chgData name="Rylee Ann Horney" userId="3a779213-aceb-43e0-875b-f0b359c3fe46" providerId="ADAL" clId="{F8C3D7CB-AF58-4622-87B5-82BCFDB944B4}" dt="2024-04-01T00:15:49.551" v="1328" actId="20577"/>
          <ac:spMkLst>
            <pc:docMk/>
            <pc:sldMk cId="417955237" sldId="268"/>
            <ac:spMk id="6" creationId="{B7BE8BD5-B19E-984A-D709-DC4F8892B81E}"/>
          </ac:spMkLst>
        </pc:spChg>
        <pc:picChg chg="add mod">
          <ac:chgData name="Rylee Ann Horney" userId="3a779213-aceb-43e0-875b-f0b359c3fe46" providerId="ADAL" clId="{F8C3D7CB-AF58-4622-87B5-82BCFDB944B4}" dt="2024-03-31T23:11:39.958" v="65" actId="1076"/>
          <ac:picMkLst>
            <pc:docMk/>
            <pc:sldMk cId="417955237" sldId="268"/>
            <ac:picMk id="5" creationId="{3932FEF9-CA7E-9416-5B98-1D82CFEAF355}"/>
          </ac:picMkLst>
        </pc:picChg>
      </pc:sldChg>
      <pc:sldChg chg="addSp modSp mod">
        <pc:chgData name="Rylee Ann Horney" userId="3a779213-aceb-43e0-875b-f0b359c3fe46" providerId="ADAL" clId="{F8C3D7CB-AF58-4622-87B5-82BCFDB944B4}" dt="2024-04-01T00:16:31.781" v="1346" actId="20577"/>
        <pc:sldMkLst>
          <pc:docMk/>
          <pc:sldMk cId="3814273095" sldId="269"/>
        </pc:sldMkLst>
        <pc:spChg chg="mod">
          <ac:chgData name="Rylee Ann Horney" userId="3a779213-aceb-43e0-875b-f0b359c3fe46" providerId="ADAL" clId="{F8C3D7CB-AF58-4622-87B5-82BCFDB944B4}" dt="2024-03-31T23:00:32.950" v="40" actId="1076"/>
          <ac:spMkLst>
            <pc:docMk/>
            <pc:sldMk cId="3814273095" sldId="269"/>
            <ac:spMk id="2" creationId="{AB95DB9E-D7DC-70E6-8C06-B158DF3E9718}"/>
          </ac:spMkLst>
        </pc:spChg>
        <pc:spChg chg="add mod">
          <ac:chgData name="Rylee Ann Horney" userId="3a779213-aceb-43e0-875b-f0b359c3fe46" providerId="ADAL" clId="{F8C3D7CB-AF58-4622-87B5-82BCFDB944B4}" dt="2024-04-01T00:16:31.781" v="1346" actId="20577"/>
          <ac:spMkLst>
            <pc:docMk/>
            <pc:sldMk cId="3814273095" sldId="269"/>
            <ac:spMk id="4" creationId="{85CA264F-222C-9960-409B-7B00F15166E8}"/>
          </ac:spMkLst>
        </pc:spChg>
      </pc:sldChg>
      <pc:sldChg chg="addSp modSp mod">
        <pc:chgData name="Rylee Ann Horney" userId="3a779213-aceb-43e0-875b-f0b359c3fe46" providerId="ADAL" clId="{F8C3D7CB-AF58-4622-87B5-82BCFDB944B4}" dt="2024-04-01T00:16:36.322" v="1348" actId="20577"/>
        <pc:sldMkLst>
          <pc:docMk/>
          <pc:sldMk cId="2158352412" sldId="270"/>
        </pc:sldMkLst>
        <pc:spChg chg="mod">
          <ac:chgData name="Rylee Ann Horney" userId="3a779213-aceb-43e0-875b-f0b359c3fe46" providerId="ADAL" clId="{F8C3D7CB-AF58-4622-87B5-82BCFDB944B4}" dt="2024-03-31T23:00:39.113" v="42" actId="1076"/>
          <ac:spMkLst>
            <pc:docMk/>
            <pc:sldMk cId="2158352412" sldId="270"/>
            <ac:spMk id="2" creationId="{38C7ABFA-712F-DC00-CD47-2BBD2D454BEB}"/>
          </ac:spMkLst>
        </pc:spChg>
        <pc:spChg chg="add mod">
          <ac:chgData name="Rylee Ann Horney" userId="3a779213-aceb-43e0-875b-f0b359c3fe46" providerId="ADAL" clId="{F8C3D7CB-AF58-4622-87B5-82BCFDB944B4}" dt="2024-04-01T00:16:36.322" v="1348" actId="20577"/>
          <ac:spMkLst>
            <pc:docMk/>
            <pc:sldMk cId="2158352412" sldId="270"/>
            <ac:spMk id="4" creationId="{ACB103C9-F8C3-B1AB-205D-D14C2F8B1166}"/>
          </ac:spMkLst>
        </pc:spChg>
      </pc:sldChg>
      <pc:sldChg chg="addSp modSp mod">
        <pc:chgData name="Rylee Ann Horney" userId="3a779213-aceb-43e0-875b-f0b359c3fe46" providerId="ADAL" clId="{F8C3D7CB-AF58-4622-87B5-82BCFDB944B4}" dt="2024-04-01T00:16:42.042" v="1350" actId="20577"/>
        <pc:sldMkLst>
          <pc:docMk/>
          <pc:sldMk cId="2110591900" sldId="271"/>
        </pc:sldMkLst>
        <pc:spChg chg="mod">
          <ac:chgData name="Rylee Ann Horney" userId="3a779213-aceb-43e0-875b-f0b359c3fe46" providerId="ADAL" clId="{F8C3D7CB-AF58-4622-87B5-82BCFDB944B4}" dt="2024-03-31T23:00:49.740" v="44" actId="1076"/>
          <ac:spMkLst>
            <pc:docMk/>
            <pc:sldMk cId="2110591900" sldId="271"/>
            <ac:spMk id="2" creationId="{2D20C626-6427-614F-D422-AC91F090932E}"/>
          </ac:spMkLst>
        </pc:spChg>
        <pc:spChg chg="add mod">
          <ac:chgData name="Rylee Ann Horney" userId="3a779213-aceb-43e0-875b-f0b359c3fe46" providerId="ADAL" clId="{F8C3D7CB-AF58-4622-87B5-82BCFDB944B4}" dt="2024-04-01T00:16:42.042" v="1350" actId="20577"/>
          <ac:spMkLst>
            <pc:docMk/>
            <pc:sldMk cId="2110591900" sldId="271"/>
            <ac:spMk id="4" creationId="{CCD94E95-AF3D-317F-19B0-41867D0495B5}"/>
          </ac:spMkLst>
        </pc:spChg>
      </pc:sldChg>
      <pc:sldChg chg="addSp modSp mod">
        <pc:chgData name="Rylee Ann Horney" userId="3a779213-aceb-43e0-875b-f0b359c3fe46" providerId="ADAL" clId="{F8C3D7CB-AF58-4622-87B5-82BCFDB944B4}" dt="2024-04-01T00:21:31.298" v="1494" actId="27636"/>
        <pc:sldMkLst>
          <pc:docMk/>
          <pc:sldMk cId="1605535769" sldId="272"/>
        </pc:sldMkLst>
        <pc:spChg chg="mod">
          <ac:chgData name="Rylee Ann Horney" userId="3a779213-aceb-43e0-875b-f0b359c3fe46" providerId="ADAL" clId="{F8C3D7CB-AF58-4622-87B5-82BCFDB944B4}" dt="2024-04-01T00:21:31.298" v="1494" actId="27636"/>
          <ac:spMkLst>
            <pc:docMk/>
            <pc:sldMk cId="1605535769" sldId="272"/>
            <ac:spMk id="2" creationId="{221A730B-783D-6CB7-8D99-BE6626FB88EE}"/>
          </ac:spMkLst>
        </pc:spChg>
        <pc:spChg chg="add mod">
          <ac:chgData name="Rylee Ann Horney" userId="3a779213-aceb-43e0-875b-f0b359c3fe46" providerId="ADAL" clId="{F8C3D7CB-AF58-4622-87B5-82BCFDB944B4}" dt="2024-04-01T00:19:21.785" v="1375" actId="1076"/>
          <ac:spMkLst>
            <pc:docMk/>
            <pc:sldMk cId="1605535769" sldId="272"/>
            <ac:spMk id="4" creationId="{B5169684-BE8E-BADC-8155-2155BE850B50}"/>
          </ac:spMkLst>
        </pc:spChg>
        <pc:spChg chg="add mod">
          <ac:chgData name="Rylee Ann Horney" userId="3a779213-aceb-43e0-875b-f0b359c3fe46" providerId="ADAL" clId="{F8C3D7CB-AF58-4622-87B5-82BCFDB944B4}" dt="2024-04-01T00:19:05.745" v="1372" actId="14100"/>
          <ac:spMkLst>
            <pc:docMk/>
            <pc:sldMk cId="1605535769" sldId="272"/>
            <ac:spMk id="6" creationId="{E2E41929-E929-315A-1BE7-20C462D46F8B}"/>
          </ac:spMkLst>
        </pc:spChg>
        <pc:spChg chg="add mod">
          <ac:chgData name="Rylee Ann Horney" userId="3a779213-aceb-43e0-875b-f0b359c3fe46" providerId="ADAL" clId="{F8C3D7CB-AF58-4622-87B5-82BCFDB944B4}" dt="2024-04-01T00:21:10.852" v="1490" actId="1076"/>
          <ac:spMkLst>
            <pc:docMk/>
            <pc:sldMk cId="1605535769" sldId="272"/>
            <ac:spMk id="7" creationId="{C000C0CA-4B58-A2E6-F356-9E73B46FA950}"/>
          </ac:spMkLst>
        </pc:spChg>
        <pc:graphicFrameChg chg="add mod">
          <ac:chgData name="Rylee Ann Horney" userId="3a779213-aceb-43e0-875b-f0b359c3fe46" providerId="ADAL" clId="{F8C3D7CB-AF58-4622-87B5-82BCFDB944B4}" dt="2024-04-01T00:20:24.613" v="1377" actId="1076"/>
          <ac:graphicFrameMkLst>
            <pc:docMk/>
            <pc:sldMk cId="1605535769" sldId="272"/>
            <ac:graphicFrameMk id="5" creationId="{9DB4F418-8E3F-E1D8-5A1B-CD9FCD3BB095}"/>
          </ac:graphicFrameMkLst>
        </pc:graphicFrameChg>
      </pc:sldChg>
      <pc:sldChg chg="addSp modSp mod">
        <pc:chgData name="Rylee Ann Horney" userId="3a779213-aceb-43e0-875b-f0b359c3fe46" providerId="ADAL" clId="{F8C3D7CB-AF58-4622-87B5-82BCFDB944B4}" dt="2024-04-01T23:46:34.783" v="1503" actId="20577"/>
        <pc:sldMkLst>
          <pc:docMk/>
          <pc:sldMk cId="1496720158" sldId="273"/>
        </pc:sldMkLst>
        <pc:spChg chg="mod">
          <ac:chgData name="Rylee Ann Horney" userId="3a779213-aceb-43e0-875b-f0b359c3fe46" providerId="ADAL" clId="{F8C3D7CB-AF58-4622-87B5-82BCFDB944B4}" dt="2024-04-01T00:16:59.668" v="1354" actId="14100"/>
          <ac:spMkLst>
            <pc:docMk/>
            <pc:sldMk cId="1496720158" sldId="273"/>
            <ac:spMk id="2" creationId="{899D54A2-8761-A298-DDB9-0D294BB93C1E}"/>
          </ac:spMkLst>
        </pc:spChg>
        <pc:spChg chg="mod">
          <ac:chgData name="Rylee Ann Horney" userId="3a779213-aceb-43e0-875b-f0b359c3fe46" providerId="ADAL" clId="{F8C3D7CB-AF58-4622-87B5-82BCFDB944B4}" dt="2024-04-01T23:46:34.783" v="1503" actId="20577"/>
          <ac:spMkLst>
            <pc:docMk/>
            <pc:sldMk cId="1496720158" sldId="273"/>
            <ac:spMk id="3" creationId="{AC338F75-AEF1-8E90-4FBA-B28210503EB4}"/>
          </ac:spMkLst>
        </pc:spChg>
        <pc:spChg chg="add mod">
          <ac:chgData name="Rylee Ann Horney" userId="3a779213-aceb-43e0-875b-f0b359c3fe46" providerId="ADAL" clId="{F8C3D7CB-AF58-4622-87B5-82BCFDB944B4}" dt="2024-04-01T00:16:52.991" v="1352" actId="20577"/>
          <ac:spMkLst>
            <pc:docMk/>
            <pc:sldMk cId="1496720158" sldId="273"/>
            <ac:spMk id="4" creationId="{D2515CC9-6A24-44CB-00CB-901F6EFFF861}"/>
          </ac:spMkLst>
        </pc:spChg>
      </pc:sldChg>
      <pc:sldChg chg="addSp modSp mod">
        <pc:chgData name="Rylee Ann Horney" userId="3a779213-aceb-43e0-875b-f0b359c3fe46" providerId="ADAL" clId="{F8C3D7CB-AF58-4622-87B5-82BCFDB944B4}" dt="2024-04-01T00:15:56.785" v="1331" actId="20577"/>
        <pc:sldMkLst>
          <pc:docMk/>
          <pc:sldMk cId="1864857710" sldId="274"/>
        </pc:sldMkLst>
        <pc:spChg chg="mod">
          <ac:chgData name="Rylee Ann Horney" userId="3a779213-aceb-43e0-875b-f0b359c3fe46" providerId="ADAL" clId="{F8C3D7CB-AF58-4622-87B5-82BCFDB944B4}" dt="2024-03-31T22:59:52.603" v="28" actId="14100"/>
          <ac:spMkLst>
            <pc:docMk/>
            <pc:sldMk cId="1864857710" sldId="274"/>
            <ac:spMk id="2" creationId="{2F32801E-1174-184A-E372-F72E6BF9EC08}"/>
          </ac:spMkLst>
        </pc:spChg>
        <pc:spChg chg="add mod">
          <ac:chgData name="Rylee Ann Horney" userId="3a779213-aceb-43e0-875b-f0b359c3fe46" providerId="ADAL" clId="{F8C3D7CB-AF58-4622-87B5-82BCFDB944B4}" dt="2024-04-01T00:15:56.785" v="1331" actId="20577"/>
          <ac:spMkLst>
            <pc:docMk/>
            <pc:sldMk cId="1864857710" sldId="274"/>
            <ac:spMk id="4" creationId="{2CAC0C21-F908-83E1-6989-AF4FCB00B1DF}"/>
          </ac:spMkLst>
        </pc:spChg>
      </pc:sldChg>
      <pc:sldChg chg="addSp delSp modSp mod">
        <pc:chgData name="Rylee Ann Horney" userId="3a779213-aceb-43e0-875b-f0b359c3fe46" providerId="ADAL" clId="{F8C3D7CB-AF58-4622-87B5-82BCFDB944B4}" dt="2024-04-07T16:24:04.804" v="1623" actId="20577"/>
        <pc:sldMkLst>
          <pc:docMk/>
          <pc:sldMk cId="3913172208" sldId="275"/>
        </pc:sldMkLst>
        <pc:spChg chg="del mod">
          <ac:chgData name="Rylee Ann Horney" userId="3a779213-aceb-43e0-875b-f0b359c3fe46" providerId="ADAL" clId="{F8C3D7CB-AF58-4622-87B5-82BCFDB944B4}" dt="2024-04-07T16:16:03.334" v="1504" actId="22"/>
          <ac:spMkLst>
            <pc:docMk/>
            <pc:sldMk cId="3913172208" sldId="275"/>
            <ac:spMk id="2" creationId="{71AAC9B9-D853-9E46-3CEF-C805D66FB253}"/>
          </ac:spMkLst>
        </pc:spChg>
        <pc:spChg chg="add mod">
          <ac:chgData name="Rylee Ann Horney" userId="3a779213-aceb-43e0-875b-f0b359c3fe46" providerId="ADAL" clId="{F8C3D7CB-AF58-4622-87B5-82BCFDB944B4}" dt="2024-04-01T00:17:16.067" v="1363" actId="20577"/>
          <ac:spMkLst>
            <pc:docMk/>
            <pc:sldMk cId="3913172208" sldId="275"/>
            <ac:spMk id="4" creationId="{9C8A6466-925F-43DD-F94C-E025FAF8E970}"/>
          </ac:spMkLst>
        </pc:spChg>
        <pc:spChg chg="add mod">
          <ac:chgData name="Rylee Ann Horney" userId="3a779213-aceb-43e0-875b-f0b359c3fe46" providerId="ADAL" clId="{F8C3D7CB-AF58-4622-87B5-82BCFDB944B4}" dt="2024-04-07T16:16:38.568" v="1552" actId="122"/>
          <ac:spMkLst>
            <pc:docMk/>
            <pc:sldMk cId="3913172208" sldId="275"/>
            <ac:spMk id="7" creationId="{CFA593AF-2498-D206-C33E-CED6914B8DE4}"/>
          </ac:spMkLst>
        </pc:spChg>
        <pc:spChg chg="add mod">
          <ac:chgData name="Rylee Ann Horney" userId="3a779213-aceb-43e0-875b-f0b359c3fe46" providerId="ADAL" clId="{F8C3D7CB-AF58-4622-87B5-82BCFDB944B4}" dt="2024-04-07T16:18:00.720" v="1583" actId="20577"/>
          <ac:spMkLst>
            <pc:docMk/>
            <pc:sldMk cId="3913172208" sldId="275"/>
            <ac:spMk id="10" creationId="{1696CBD8-A4DC-403A-AB91-BF3BAE85470D}"/>
          </ac:spMkLst>
        </pc:spChg>
        <pc:spChg chg="add mod">
          <ac:chgData name="Rylee Ann Horney" userId="3a779213-aceb-43e0-875b-f0b359c3fe46" providerId="ADAL" clId="{F8C3D7CB-AF58-4622-87B5-82BCFDB944B4}" dt="2024-04-07T16:19:37.139" v="1596" actId="1076"/>
          <ac:spMkLst>
            <pc:docMk/>
            <pc:sldMk cId="3913172208" sldId="275"/>
            <ac:spMk id="15" creationId="{9AF75BE9-58EE-1891-87FC-0A512931BFD9}"/>
          </ac:spMkLst>
        </pc:spChg>
        <pc:spChg chg="add mod">
          <ac:chgData name="Rylee Ann Horney" userId="3a779213-aceb-43e0-875b-f0b359c3fe46" providerId="ADAL" clId="{F8C3D7CB-AF58-4622-87B5-82BCFDB944B4}" dt="2024-04-07T16:19:52.295" v="1604" actId="20577"/>
          <ac:spMkLst>
            <pc:docMk/>
            <pc:sldMk cId="3913172208" sldId="275"/>
            <ac:spMk id="16" creationId="{E1E062B6-0D4B-5040-9B8A-19A4FEFC404B}"/>
          </ac:spMkLst>
        </pc:spChg>
        <pc:spChg chg="add mod">
          <ac:chgData name="Rylee Ann Horney" userId="3a779213-aceb-43e0-875b-f0b359c3fe46" providerId="ADAL" clId="{F8C3D7CB-AF58-4622-87B5-82BCFDB944B4}" dt="2024-04-07T16:24:04.804" v="1623" actId="20577"/>
          <ac:spMkLst>
            <pc:docMk/>
            <pc:sldMk cId="3913172208" sldId="275"/>
            <ac:spMk id="19" creationId="{7F5A1398-6F69-973B-9033-0498A53ADF81}"/>
          </ac:spMkLst>
        </pc:spChg>
        <pc:picChg chg="add mod ord">
          <ac:chgData name="Rylee Ann Horney" userId="3a779213-aceb-43e0-875b-f0b359c3fe46" providerId="ADAL" clId="{F8C3D7CB-AF58-4622-87B5-82BCFDB944B4}" dt="2024-04-07T16:16:07.766" v="1505" actId="1076"/>
          <ac:picMkLst>
            <pc:docMk/>
            <pc:sldMk cId="3913172208" sldId="275"/>
            <ac:picMk id="6" creationId="{67387FBA-8D02-62E5-EB2C-0BAFAE154D6A}"/>
          </ac:picMkLst>
        </pc:picChg>
        <pc:picChg chg="add mod">
          <ac:chgData name="Rylee Ann Horney" userId="3a779213-aceb-43e0-875b-f0b359c3fe46" providerId="ADAL" clId="{F8C3D7CB-AF58-4622-87B5-82BCFDB944B4}" dt="2024-04-07T16:17:35.745" v="1554" actId="1076"/>
          <ac:picMkLst>
            <pc:docMk/>
            <pc:sldMk cId="3913172208" sldId="275"/>
            <ac:picMk id="9" creationId="{3D658F7D-6A80-0146-67CD-7FE0C4AF2271}"/>
          </ac:picMkLst>
        </pc:picChg>
        <pc:picChg chg="add mod">
          <ac:chgData name="Rylee Ann Horney" userId="3a779213-aceb-43e0-875b-f0b359c3fe46" providerId="ADAL" clId="{F8C3D7CB-AF58-4622-87B5-82BCFDB944B4}" dt="2024-04-07T16:19:32.168" v="1595" actId="1076"/>
          <ac:picMkLst>
            <pc:docMk/>
            <pc:sldMk cId="3913172208" sldId="275"/>
            <ac:picMk id="12" creationId="{7E1D856C-C8C5-4AF5-CA48-B00EFD601305}"/>
          </ac:picMkLst>
        </pc:picChg>
        <pc:picChg chg="add del">
          <ac:chgData name="Rylee Ann Horney" userId="3a779213-aceb-43e0-875b-f0b359c3fe46" providerId="ADAL" clId="{F8C3D7CB-AF58-4622-87B5-82BCFDB944B4}" dt="2024-04-07T16:18:57.429" v="1587" actId="478"/>
          <ac:picMkLst>
            <pc:docMk/>
            <pc:sldMk cId="3913172208" sldId="275"/>
            <ac:picMk id="14" creationId="{A4FFB7CA-2167-0903-8DEB-32A445AA5D13}"/>
          </ac:picMkLst>
        </pc:picChg>
        <pc:picChg chg="add mod">
          <ac:chgData name="Rylee Ann Horney" userId="3a779213-aceb-43e0-875b-f0b359c3fe46" providerId="ADAL" clId="{F8C3D7CB-AF58-4622-87B5-82BCFDB944B4}" dt="2024-04-07T16:20:55.939" v="1608" actId="1076"/>
          <ac:picMkLst>
            <pc:docMk/>
            <pc:sldMk cId="3913172208" sldId="275"/>
            <ac:picMk id="18" creationId="{0B7E539D-9750-2037-C712-7C11FCA47C32}"/>
          </ac:picMkLst>
        </pc:picChg>
        <pc:picChg chg="add del mod">
          <ac:chgData name="Rylee Ann Horney" userId="3a779213-aceb-43e0-875b-f0b359c3fe46" providerId="ADAL" clId="{F8C3D7CB-AF58-4622-87B5-82BCFDB944B4}" dt="2024-04-07T16:22:18.885" v="1614" actId="478"/>
          <ac:picMkLst>
            <pc:docMk/>
            <pc:sldMk cId="3913172208" sldId="275"/>
            <ac:picMk id="1026" creationId="{90E60990-5CC9-B9D4-7DDC-3B108E5A83AD}"/>
          </ac:picMkLst>
        </pc:picChg>
        <pc:picChg chg="add mod">
          <ac:chgData name="Rylee Ann Horney" userId="3a779213-aceb-43e0-875b-f0b359c3fe46" providerId="ADAL" clId="{F8C3D7CB-AF58-4622-87B5-82BCFDB944B4}" dt="2024-04-07T16:23:39.169" v="1617" actId="1076"/>
          <ac:picMkLst>
            <pc:docMk/>
            <pc:sldMk cId="3913172208" sldId="275"/>
            <ac:picMk id="1028" creationId="{4C4DA24D-9957-E032-15BE-55B08488FC4E}"/>
          </ac:picMkLst>
        </pc:picChg>
      </pc:sldChg>
      <pc:sldChg chg="addSp modSp mod">
        <pc:chgData name="Rylee Ann Horney" userId="3a779213-aceb-43e0-875b-f0b359c3fe46" providerId="ADAL" clId="{F8C3D7CB-AF58-4622-87B5-82BCFDB944B4}" dt="2024-04-01T00:16:06.729" v="1337" actId="20577"/>
        <pc:sldMkLst>
          <pc:docMk/>
          <pc:sldMk cId="2775350588" sldId="276"/>
        </pc:sldMkLst>
        <pc:spChg chg="mod">
          <ac:chgData name="Rylee Ann Horney" userId="3a779213-aceb-43e0-875b-f0b359c3fe46" providerId="ADAL" clId="{F8C3D7CB-AF58-4622-87B5-82BCFDB944B4}" dt="2024-03-31T23:30:36.779" v="682" actId="14100"/>
          <ac:spMkLst>
            <pc:docMk/>
            <pc:sldMk cId="2775350588" sldId="276"/>
            <ac:spMk id="2" creationId="{D2B9CA57-4814-A255-C54A-F1150724D41C}"/>
          </ac:spMkLst>
        </pc:spChg>
        <pc:spChg chg="add mod">
          <ac:chgData name="Rylee Ann Horney" userId="3a779213-aceb-43e0-875b-f0b359c3fe46" providerId="ADAL" clId="{F8C3D7CB-AF58-4622-87B5-82BCFDB944B4}" dt="2024-04-01T00:16:06.729" v="1337" actId="20577"/>
          <ac:spMkLst>
            <pc:docMk/>
            <pc:sldMk cId="2775350588" sldId="276"/>
            <ac:spMk id="4" creationId="{990FF018-9299-78AC-B5E2-65A56A9CCCAF}"/>
          </ac:spMkLst>
        </pc:spChg>
      </pc:sldChg>
      <pc:sldChg chg="addSp modSp mod">
        <pc:chgData name="Rylee Ann Horney" userId="3a779213-aceb-43e0-875b-f0b359c3fe46" providerId="ADAL" clId="{F8C3D7CB-AF58-4622-87B5-82BCFDB944B4}" dt="2024-04-01T00:16:27.247" v="1344" actId="20577"/>
        <pc:sldMkLst>
          <pc:docMk/>
          <pc:sldMk cId="1430868499" sldId="277"/>
        </pc:sldMkLst>
        <pc:spChg chg="mod">
          <ac:chgData name="Rylee Ann Horney" userId="3a779213-aceb-43e0-875b-f0b359c3fe46" providerId="ADAL" clId="{F8C3D7CB-AF58-4622-87B5-82BCFDB944B4}" dt="2024-03-31T23:00:21.954" v="37" actId="1076"/>
          <ac:spMkLst>
            <pc:docMk/>
            <pc:sldMk cId="1430868499" sldId="277"/>
            <ac:spMk id="2" creationId="{13ECDCE4-450E-1DAC-EDB3-AD9C186D049E}"/>
          </ac:spMkLst>
        </pc:spChg>
        <pc:spChg chg="add mod">
          <ac:chgData name="Rylee Ann Horney" userId="3a779213-aceb-43e0-875b-f0b359c3fe46" providerId="ADAL" clId="{F8C3D7CB-AF58-4622-87B5-82BCFDB944B4}" dt="2024-04-01T00:16:27.247" v="1344" actId="20577"/>
          <ac:spMkLst>
            <pc:docMk/>
            <pc:sldMk cId="1430868499" sldId="277"/>
            <ac:spMk id="4" creationId="{95C57BBA-43C1-1265-C8DA-A533BC6B4BE1}"/>
          </ac:spMkLst>
        </pc:spChg>
      </pc:sldChg>
      <pc:sldChg chg="modSp new mod">
        <pc:chgData name="Rylee Ann Horney" userId="3a779213-aceb-43e0-875b-f0b359c3fe46" providerId="ADAL" clId="{F8C3D7CB-AF58-4622-87B5-82BCFDB944B4}" dt="2024-04-07T16:24:41.510" v="1636" actId="20577"/>
        <pc:sldMkLst>
          <pc:docMk/>
          <pc:sldMk cId="4260027468" sldId="278"/>
        </pc:sldMkLst>
        <pc:spChg chg="mod">
          <ac:chgData name="Rylee Ann Horney" userId="3a779213-aceb-43e0-875b-f0b359c3fe46" providerId="ADAL" clId="{F8C3D7CB-AF58-4622-87B5-82BCFDB944B4}" dt="2024-04-07T16:24:24.365" v="1634" actId="20577"/>
          <ac:spMkLst>
            <pc:docMk/>
            <pc:sldMk cId="4260027468" sldId="278"/>
            <ac:spMk id="2" creationId="{48EEA108-D276-E507-5CCF-33F0F8C3C493}"/>
          </ac:spMkLst>
        </pc:spChg>
        <pc:spChg chg="mod">
          <ac:chgData name="Rylee Ann Horney" userId="3a779213-aceb-43e0-875b-f0b359c3fe46" providerId="ADAL" clId="{F8C3D7CB-AF58-4622-87B5-82BCFDB944B4}" dt="2024-04-07T16:24:41.510" v="1636" actId="20577"/>
          <ac:spMkLst>
            <pc:docMk/>
            <pc:sldMk cId="4260027468" sldId="278"/>
            <ac:spMk id="3" creationId="{513747C0-6CC8-EA81-603E-8AAC23C644A1}"/>
          </ac:spMkLst>
        </pc:spChg>
      </pc:sldChg>
    </pc:docChg>
  </pc:docChgLst>
  <pc:docChgLst>
    <pc:chgData name="Jared joseph Hemauer" userId="S::jjh498@nau.edu::ffb2b872-9b90-49fc-8b0c-309768da8d99" providerId="AD" clId="Web-{CA44F873-D79F-7BD9-05CC-7B50BA94AE11}"/>
    <pc:docChg chg="mod addSld delSld modSld modMainMaster">
      <pc:chgData name="Jared joseph Hemauer" userId="S::jjh498@nau.edu::ffb2b872-9b90-49fc-8b0c-309768da8d99" providerId="AD" clId="Web-{CA44F873-D79F-7BD9-05CC-7B50BA94AE11}" dt="2024-04-08T23:22:53.518" v="737" actId="20577"/>
      <pc:docMkLst>
        <pc:docMk/>
      </pc:docMkLst>
      <pc:sldChg chg="addSp delSp modSp">
        <pc:chgData name="Jared joseph Hemauer" userId="S::jjh498@nau.edu::ffb2b872-9b90-49fc-8b0c-309768da8d99" providerId="AD" clId="Web-{CA44F873-D79F-7BD9-05CC-7B50BA94AE11}" dt="2024-04-08T22:24:03.886" v="66" actId="1076"/>
        <pc:sldMkLst>
          <pc:docMk/>
          <pc:sldMk cId="3267624895" sldId="264"/>
        </pc:sldMkLst>
        <pc:spChg chg="del mod">
          <ac:chgData name="Jared joseph Hemauer" userId="S::jjh498@nau.edu::ffb2b872-9b90-49fc-8b0c-309768da8d99" providerId="AD" clId="Web-{CA44F873-D79F-7BD9-05CC-7B50BA94AE11}" dt="2024-04-08T22:23:54.651" v="63"/>
          <ac:spMkLst>
            <pc:docMk/>
            <pc:sldMk cId="3267624895" sldId="264"/>
            <ac:spMk id="5" creationId="{04C9AA16-B360-BBD4-5F0F-D9EF3253590F}"/>
          </ac:spMkLst>
        </pc:spChg>
        <pc:picChg chg="add mod">
          <ac:chgData name="Jared joseph Hemauer" userId="S::jjh498@nau.edu::ffb2b872-9b90-49fc-8b0c-309768da8d99" providerId="AD" clId="Web-{CA44F873-D79F-7BD9-05CC-7B50BA94AE11}" dt="2024-04-08T22:24:03.886" v="66" actId="1076"/>
          <ac:picMkLst>
            <pc:docMk/>
            <pc:sldMk cId="3267624895" sldId="264"/>
            <ac:picMk id="4" creationId="{86883A17-F67E-1220-D389-7AB66200DECE}"/>
          </ac:picMkLst>
        </pc:picChg>
        <pc:picChg chg="del">
          <ac:chgData name="Jared joseph Hemauer" userId="S::jjh498@nau.edu::ffb2b872-9b90-49fc-8b0c-309768da8d99" providerId="AD" clId="Web-{CA44F873-D79F-7BD9-05CC-7B50BA94AE11}" dt="2024-04-08T22:22:02.742" v="55"/>
          <ac:picMkLst>
            <pc:docMk/>
            <pc:sldMk cId="3267624895" sldId="264"/>
            <ac:picMk id="1026" creationId="{37A84B50-437F-2710-8E37-2056708CD563}"/>
          </ac:picMkLst>
        </pc:picChg>
      </pc:sldChg>
      <pc:sldChg chg="addSp delSp modSp">
        <pc:chgData name="Jared joseph Hemauer" userId="S::jjh498@nau.edu::ffb2b872-9b90-49fc-8b0c-309768da8d99" providerId="AD" clId="Web-{CA44F873-D79F-7BD9-05CC-7B50BA94AE11}" dt="2024-04-08T23:20:38.499" v="695" actId="20577"/>
        <pc:sldMkLst>
          <pc:docMk/>
          <pc:sldMk cId="4163779243" sldId="265"/>
        </pc:sldMkLst>
        <pc:spChg chg="del">
          <ac:chgData name="Jared joseph Hemauer" userId="S::jjh498@nau.edu::ffb2b872-9b90-49fc-8b0c-309768da8d99" providerId="AD" clId="Web-{CA44F873-D79F-7BD9-05CC-7B50BA94AE11}" dt="2024-04-08T22:23:00.400" v="56"/>
          <ac:spMkLst>
            <pc:docMk/>
            <pc:sldMk cId="4163779243" sldId="265"/>
            <ac:spMk id="2" creationId="{40CC4561-F5CC-FC65-5C7F-4F841FA83EAB}"/>
          </ac:spMkLst>
        </pc:spChg>
        <pc:spChg chg="mod">
          <ac:chgData name="Jared joseph Hemauer" userId="S::jjh498@nau.edu::ffb2b872-9b90-49fc-8b0c-309768da8d99" providerId="AD" clId="Web-{CA44F873-D79F-7BD9-05CC-7B50BA94AE11}" dt="2024-04-08T23:20:38.499" v="695" actId="20577"/>
          <ac:spMkLst>
            <pc:docMk/>
            <pc:sldMk cId="4163779243" sldId="265"/>
            <ac:spMk id="3" creationId="{EF5DC6C1-9A31-29D7-BE36-CA3A98D0165F}"/>
          </ac:spMkLst>
        </pc:spChg>
        <pc:spChg chg="mod">
          <ac:chgData name="Jared joseph Hemauer" userId="S::jjh498@nau.edu::ffb2b872-9b90-49fc-8b0c-309768da8d99" providerId="AD" clId="Web-{CA44F873-D79F-7BD9-05CC-7B50BA94AE11}" dt="2024-04-08T23:09:18.920" v="427" actId="20577"/>
          <ac:spMkLst>
            <pc:docMk/>
            <pc:sldMk cId="4163779243" sldId="265"/>
            <ac:spMk id="5" creationId="{5D1F3259-6E96-07F2-87EA-B6E353C614B7}"/>
          </ac:spMkLst>
        </pc:spChg>
        <pc:spChg chg="add mod">
          <ac:chgData name="Jared joseph Hemauer" userId="S::jjh498@nau.edu::ffb2b872-9b90-49fc-8b0c-309768da8d99" providerId="AD" clId="Web-{CA44F873-D79F-7BD9-05CC-7B50BA94AE11}" dt="2024-04-08T22:35:59.200" v="77" actId="1076"/>
          <ac:spMkLst>
            <pc:docMk/>
            <pc:sldMk cId="4163779243" sldId="265"/>
            <ac:spMk id="6" creationId="{23F278D6-479F-136C-14E4-7B3891EDB34A}"/>
          </ac:spMkLst>
        </pc:spChg>
        <pc:spChg chg="add mod">
          <ac:chgData name="Jared joseph Hemauer" userId="S::jjh498@nau.edu::ffb2b872-9b90-49fc-8b0c-309768da8d99" providerId="AD" clId="Web-{CA44F873-D79F-7BD9-05CC-7B50BA94AE11}" dt="2024-04-08T23:10:43.891" v="463" actId="1076"/>
          <ac:spMkLst>
            <pc:docMk/>
            <pc:sldMk cId="4163779243" sldId="265"/>
            <ac:spMk id="8" creationId="{13203667-44A1-6869-0D6C-05CB03683B8A}"/>
          </ac:spMkLst>
        </pc:spChg>
        <pc:picChg chg="add mod ord">
          <ac:chgData name="Jared joseph Hemauer" userId="S::jjh498@nau.edu::ffb2b872-9b90-49fc-8b0c-309768da8d99" providerId="AD" clId="Web-{CA44F873-D79F-7BD9-05CC-7B50BA94AE11}" dt="2024-04-08T22:35:54.887" v="76" actId="1076"/>
          <ac:picMkLst>
            <pc:docMk/>
            <pc:sldMk cId="4163779243" sldId="265"/>
            <ac:picMk id="4" creationId="{B1999AE7-AE7F-D7BB-A02C-0385604B99BF}"/>
          </ac:picMkLst>
        </pc:picChg>
        <pc:picChg chg="add mod">
          <ac:chgData name="Jared joseph Hemauer" userId="S::jjh498@nau.edu::ffb2b872-9b90-49fc-8b0c-309768da8d99" providerId="AD" clId="Web-{CA44F873-D79F-7BD9-05CC-7B50BA94AE11}" dt="2024-04-08T23:10:40.828" v="462" actId="14100"/>
          <ac:picMkLst>
            <pc:docMk/>
            <pc:sldMk cId="4163779243" sldId="265"/>
            <ac:picMk id="7" creationId="{44B290ED-3819-CB36-6252-6EA76014B857}"/>
          </ac:picMkLst>
        </pc:picChg>
      </pc:sldChg>
      <pc:sldChg chg="addSp delSp modSp">
        <pc:chgData name="Jared joseph Hemauer" userId="S::jjh498@nau.edu::ffb2b872-9b90-49fc-8b0c-309768da8d99" providerId="AD" clId="Web-{CA44F873-D79F-7BD9-05CC-7B50BA94AE11}" dt="2024-04-08T23:12:35.003" v="540" actId="20577"/>
        <pc:sldMkLst>
          <pc:docMk/>
          <pc:sldMk cId="1025821870" sldId="266"/>
        </pc:sldMkLst>
        <pc:spChg chg="del">
          <ac:chgData name="Jared joseph Hemauer" userId="S::jjh498@nau.edu::ffb2b872-9b90-49fc-8b0c-309768da8d99" providerId="AD" clId="Web-{CA44F873-D79F-7BD9-05CC-7B50BA94AE11}" dt="2024-04-08T22:14:25.309" v="0"/>
          <ac:spMkLst>
            <pc:docMk/>
            <pc:sldMk cId="1025821870" sldId="266"/>
            <ac:spMk id="2" creationId="{B1EEA6D3-2F90-2EDE-8998-0CE0FF123FB9}"/>
          </ac:spMkLst>
        </pc:spChg>
        <pc:spChg chg="mod">
          <ac:chgData name="Jared joseph Hemauer" userId="S::jjh498@nau.edu::ffb2b872-9b90-49fc-8b0c-309768da8d99" providerId="AD" clId="Web-{CA44F873-D79F-7BD9-05CC-7B50BA94AE11}" dt="2024-04-08T23:12:35.003" v="540" actId="20577"/>
          <ac:spMkLst>
            <pc:docMk/>
            <pc:sldMk cId="1025821870" sldId="266"/>
            <ac:spMk id="4" creationId="{E95A5991-BE34-E97A-56A9-8032DA6030C9}"/>
          </ac:spMkLst>
        </pc:spChg>
        <pc:spChg chg="add del mod">
          <ac:chgData name="Jared joseph Hemauer" userId="S::jjh498@nau.edu::ffb2b872-9b90-49fc-8b0c-309768da8d99" providerId="AD" clId="Web-{CA44F873-D79F-7BD9-05CC-7B50BA94AE11}" dt="2024-04-08T22:16:03.686" v="7"/>
          <ac:spMkLst>
            <pc:docMk/>
            <pc:sldMk cId="1025821870" sldId="266"/>
            <ac:spMk id="7" creationId="{4F181D84-9B7D-0349-FA40-767DD2C7ED63}"/>
          </ac:spMkLst>
        </pc:spChg>
        <pc:spChg chg="add mod">
          <ac:chgData name="Jared joseph Hemauer" userId="S::jjh498@nau.edu::ffb2b872-9b90-49fc-8b0c-309768da8d99" providerId="AD" clId="Web-{CA44F873-D79F-7BD9-05CC-7B50BA94AE11}" dt="2024-04-08T23:11:54.955" v="502" actId="1076"/>
          <ac:spMkLst>
            <pc:docMk/>
            <pc:sldMk cId="1025821870" sldId="266"/>
            <ac:spMk id="10" creationId="{DFA37BF5-7DBA-FADC-69B0-7D2A7036AFBA}"/>
          </ac:spMkLst>
        </pc:spChg>
        <pc:spChg chg="add mod">
          <ac:chgData name="Jared joseph Hemauer" userId="S::jjh498@nau.edu::ffb2b872-9b90-49fc-8b0c-309768da8d99" providerId="AD" clId="Web-{CA44F873-D79F-7BD9-05CC-7B50BA94AE11}" dt="2024-04-08T23:12:29.628" v="534" actId="1076"/>
          <ac:spMkLst>
            <pc:docMk/>
            <pc:sldMk cId="1025821870" sldId="266"/>
            <ac:spMk id="11" creationId="{EB6B93A1-E67A-D064-146A-9CD1C826B47B}"/>
          </ac:spMkLst>
        </pc:spChg>
        <pc:picChg chg="add del mod ord">
          <ac:chgData name="Jared joseph Hemauer" userId="S::jjh498@nau.edu::ffb2b872-9b90-49fc-8b0c-309768da8d99" providerId="AD" clId="Web-{CA44F873-D79F-7BD9-05CC-7B50BA94AE11}" dt="2024-04-08T22:14:47.700" v="2"/>
          <ac:picMkLst>
            <pc:docMk/>
            <pc:sldMk cId="1025821870" sldId="266"/>
            <ac:picMk id="5" creationId="{7202BE41-47EC-0C60-7095-653F3CCF65CA}"/>
          </ac:picMkLst>
        </pc:picChg>
        <pc:picChg chg="add mod ord">
          <ac:chgData name="Jared joseph Hemauer" userId="S::jjh498@nau.edu::ffb2b872-9b90-49fc-8b0c-309768da8d99" providerId="AD" clId="Web-{CA44F873-D79F-7BD9-05CC-7B50BA94AE11}" dt="2024-04-08T23:11:02.735" v="465" actId="14100"/>
          <ac:picMkLst>
            <pc:docMk/>
            <pc:sldMk cId="1025821870" sldId="266"/>
            <ac:picMk id="8" creationId="{467B187D-8306-8EE2-07EB-37C47FBBDB0F}"/>
          </ac:picMkLst>
        </pc:picChg>
        <pc:picChg chg="add mod">
          <ac:chgData name="Jared joseph Hemauer" userId="S::jjh498@nau.edu::ffb2b872-9b90-49fc-8b0c-309768da8d99" providerId="AD" clId="Web-{CA44F873-D79F-7BD9-05CC-7B50BA94AE11}" dt="2024-04-08T22:19:41.489" v="41" actId="14100"/>
          <ac:picMkLst>
            <pc:docMk/>
            <pc:sldMk cId="1025821870" sldId="266"/>
            <ac:picMk id="9" creationId="{BDFEDD46-05CA-6130-6B7B-F671BC7A7443}"/>
          </ac:picMkLst>
        </pc:picChg>
      </pc:sldChg>
      <pc:sldChg chg="addSp delSp modSp">
        <pc:chgData name="Jared joseph Hemauer" userId="S::jjh498@nau.edu::ffb2b872-9b90-49fc-8b0c-309768da8d99" providerId="AD" clId="Web-{CA44F873-D79F-7BD9-05CC-7B50BA94AE11}" dt="2024-04-08T23:21:24.172" v="707" actId="20577"/>
        <pc:sldMkLst>
          <pc:docMk/>
          <pc:sldMk cId="2067553680" sldId="267"/>
        </pc:sldMkLst>
        <pc:spChg chg="del">
          <ac:chgData name="Jared joseph Hemauer" userId="S::jjh498@nau.edu::ffb2b872-9b90-49fc-8b0c-309768da8d99" providerId="AD" clId="Web-{CA44F873-D79F-7BD9-05CC-7B50BA94AE11}" dt="2024-04-08T22:14:55.904" v="3"/>
          <ac:spMkLst>
            <pc:docMk/>
            <pc:sldMk cId="2067553680" sldId="267"/>
            <ac:spMk id="2" creationId="{F1C49490-DB0C-B685-A8B3-F1E5A38334AE}"/>
          </ac:spMkLst>
        </pc:spChg>
        <pc:spChg chg="mod">
          <ac:chgData name="Jared joseph Hemauer" userId="S::jjh498@nau.edu::ffb2b872-9b90-49fc-8b0c-309768da8d99" providerId="AD" clId="Web-{CA44F873-D79F-7BD9-05CC-7B50BA94AE11}" dt="2024-04-08T23:21:24.172" v="707" actId="20577"/>
          <ac:spMkLst>
            <pc:docMk/>
            <pc:sldMk cId="2067553680" sldId="267"/>
            <ac:spMk id="4" creationId="{AE604AAF-EDAE-A690-EAB2-0FED1D8A2CB8}"/>
          </ac:spMkLst>
        </pc:spChg>
        <pc:spChg chg="add mod">
          <ac:chgData name="Jared joseph Hemauer" userId="S::jjh498@nau.edu::ffb2b872-9b90-49fc-8b0c-309768da8d99" providerId="AD" clId="Web-{CA44F873-D79F-7BD9-05CC-7B50BA94AE11}" dt="2024-04-08T23:14:31.068" v="599" actId="1076"/>
          <ac:spMkLst>
            <pc:docMk/>
            <pc:sldMk cId="2067553680" sldId="267"/>
            <ac:spMk id="7" creationId="{47A864FC-5569-DFB6-14E4-B8D6F7627F8B}"/>
          </ac:spMkLst>
        </pc:spChg>
        <pc:spChg chg="add mod">
          <ac:chgData name="Jared joseph Hemauer" userId="S::jjh498@nau.edu::ffb2b872-9b90-49fc-8b0c-309768da8d99" providerId="AD" clId="Web-{CA44F873-D79F-7BD9-05CC-7B50BA94AE11}" dt="2024-04-08T23:14:58.553" v="620" actId="1076"/>
          <ac:spMkLst>
            <pc:docMk/>
            <pc:sldMk cId="2067553680" sldId="267"/>
            <ac:spMk id="8" creationId="{272DD8AB-3256-37FB-E76B-C9A616685F84}"/>
          </ac:spMkLst>
        </pc:spChg>
        <pc:picChg chg="add mod ord">
          <ac:chgData name="Jared joseph Hemauer" userId="S::jjh498@nau.edu::ffb2b872-9b90-49fc-8b0c-309768da8d99" providerId="AD" clId="Web-{CA44F873-D79F-7BD9-05CC-7B50BA94AE11}" dt="2024-04-08T22:21:45.554" v="52" actId="14100"/>
          <ac:picMkLst>
            <pc:docMk/>
            <pc:sldMk cId="2067553680" sldId="267"/>
            <ac:picMk id="5" creationId="{AF658EA5-80C9-F5AE-4978-B45E3CF0F0C3}"/>
          </ac:picMkLst>
        </pc:picChg>
        <pc:picChg chg="add mod">
          <ac:chgData name="Jared joseph Hemauer" userId="S::jjh498@nau.edu::ffb2b872-9b90-49fc-8b0c-309768da8d99" providerId="AD" clId="Web-{CA44F873-D79F-7BD9-05CC-7B50BA94AE11}" dt="2024-04-08T23:14:34.881" v="600" actId="1076"/>
          <ac:picMkLst>
            <pc:docMk/>
            <pc:sldMk cId="2067553680" sldId="267"/>
            <ac:picMk id="6" creationId="{DEFAB840-9EA9-58C5-B16C-35EFB5849A09}"/>
          </ac:picMkLst>
        </pc:picChg>
      </pc:sldChg>
      <pc:sldChg chg="modSp">
        <pc:chgData name="Jared joseph Hemauer" userId="S::jjh498@nau.edu::ffb2b872-9b90-49fc-8b0c-309768da8d99" providerId="AD" clId="Web-{CA44F873-D79F-7BD9-05CC-7B50BA94AE11}" dt="2024-04-08T23:21:31.110" v="710" actId="20577"/>
        <pc:sldMkLst>
          <pc:docMk/>
          <pc:sldMk cId="417955237" sldId="268"/>
        </pc:sldMkLst>
        <pc:spChg chg="mod">
          <ac:chgData name="Jared joseph Hemauer" userId="S::jjh498@nau.edu::ffb2b872-9b90-49fc-8b0c-309768da8d99" providerId="AD" clId="Web-{CA44F873-D79F-7BD9-05CC-7B50BA94AE11}" dt="2024-04-08T23:21:31.110" v="710" actId="20577"/>
          <ac:spMkLst>
            <pc:docMk/>
            <pc:sldMk cId="417955237" sldId="268"/>
            <ac:spMk id="6" creationId="{B7BE8BD5-B19E-984A-D709-DC4F8892B81E}"/>
          </ac:spMkLst>
        </pc:spChg>
      </pc:sldChg>
      <pc:sldChg chg="modSp">
        <pc:chgData name="Jared joseph Hemauer" userId="S::jjh498@nau.edu::ffb2b872-9b90-49fc-8b0c-309768da8d99" providerId="AD" clId="Web-{CA44F873-D79F-7BD9-05CC-7B50BA94AE11}" dt="2024-04-08T23:22:26.361" v="726" actId="20577"/>
        <pc:sldMkLst>
          <pc:docMk/>
          <pc:sldMk cId="3814273095" sldId="269"/>
        </pc:sldMkLst>
        <pc:spChg chg="mod">
          <ac:chgData name="Jared joseph Hemauer" userId="S::jjh498@nau.edu::ffb2b872-9b90-49fc-8b0c-309768da8d99" providerId="AD" clId="Web-{CA44F873-D79F-7BD9-05CC-7B50BA94AE11}" dt="2024-04-08T23:22:26.361" v="726" actId="20577"/>
          <ac:spMkLst>
            <pc:docMk/>
            <pc:sldMk cId="3814273095" sldId="269"/>
            <ac:spMk id="4" creationId="{85CA264F-222C-9960-409B-7B00F15166E8}"/>
          </ac:spMkLst>
        </pc:spChg>
      </pc:sldChg>
      <pc:sldChg chg="modSp">
        <pc:chgData name="Jared joseph Hemauer" userId="S::jjh498@nau.edu::ffb2b872-9b90-49fc-8b0c-309768da8d99" providerId="AD" clId="Web-{CA44F873-D79F-7BD9-05CC-7B50BA94AE11}" dt="2024-04-08T23:22:35.002" v="730" actId="20577"/>
        <pc:sldMkLst>
          <pc:docMk/>
          <pc:sldMk cId="2158352412" sldId="270"/>
        </pc:sldMkLst>
        <pc:spChg chg="mod">
          <ac:chgData name="Jared joseph Hemauer" userId="S::jjh498@nau.edu::ffb2b872-9b90-49fc-8b0c-309768da8d99" providerId="AD" clId="Web-{CA44F873-D79F-7BD9-05CC-7B50BA94AE11}" dt="2024-04-08T23:22:35.002" v="730" actId="20577"/>
          <ac:spMkLst>
            <pc:docMk/>
            <pc:sldMk cId="2158352412" sldId="270"/>
            <ac:spMk id="4" creationId="{ACB103C9-F8C3-B1AB-205D-D14C2F8B1166}"/>
          </ac:spMkLst>
        </pc:spChg>
      </pc:sldChg>
      <pc:sldChg chg="modSp">
        <pc:chgData name="Jared joseph Hemauer" userId="S::jjh498@nau.edu::ffb2b872-9b90-49fc-8b0c-309768da8d99" providerId="AD" clId="Web-{CA44F873-D79F-7BD9-05CC-7B50BA94AE11}" dt="2024-04-08T23:22:39.033" v="732" actId="20577"/>
        <pc:sldMkLst>
          <pc:docMk/>
          <pc:sldMk cId="2110591900" sldId="271"/>
        </pc:sldMkLst>
        <pc:spChg chg="mod">
          <ac:chgData name="Jared joseph Hemauer" userId="S::jjh498@nau.edu::ffb2b872-9b90-49fc-8b0c-309768da8d99" providerId="AD" clId="Web-{CA44F873-D79F-7BD9-05CC-7B50BA94AE11}" dt="2024-04-08T23:22:39.033" v="732" actId="20577"/>
          <ac:spMkLst>
            <pc:docMk/>
            <pc:sldMk cId="2110591900" sldId="271"/>
            <ac:spMk id="4" creationId="{CCD94E95-AF3D-317F-19B0-41867D0495B5}"/>
          </ac:spMkLst>
        </pc:spChg>
      </pc:sldChg>
      <pc:sldChg chg="modSp">
        <pc:chgData name="Jared joseph Hemauer" userId="S::jjh498@nau.edu::ffb2b872-9b90-49fc-8b0c-309768da8d99" providerId="AD" clId="Web-{CA44F873-D79F-7BD9-05CC-7B50BA94AE11}" dt="2024-04-08T23:22:47.393" v="735" actId="20577"/>
        <pc:sldMkLst>
          <pc:docMk/>
          <pc:sldMk cId="1605535769" sldId="272"/>
        </pc:sldMkLst>
        <pc:spChg chg="mod">
          <ac:chgData name="Jared joseph Hemauer" userId="S::jjh498@nau.edu::ffb2b872-9b90-49fc-8b0c-309768da8d99" providerId="AD" clId="Web-{CA44F873-D79F-7BD9-05CC-7B50BA94AE11}" dt="2024-04-08T23:22:47.393" v="735" actId="20577"/>
          <ac:spMkLst>
            <pc:docMk/>
            <pc:sldMk cId="1605535769" sldId="272"/>
            <ac:spMk id="4" creationId="{B5169684-BE8E-BADC-8155-2155BE850B50}"/>
          </ac:spMkLst>
        </pc:spChg>
      </pc:sldChg>
      <pc:sldChg chg="modSp">
        <pc:chgData name="Jared joseph Hemauer" userId="S::jjh498@nau.edu::ffb2b872-9b90-49fc-8b0c-309768da8d99" providerId="AD" clId="Web-{CA44F873-D79F-7BD9-05CC-7B50BA94AE11}" dt="2024-04-08T23:22:53.518" v="737" actId="20577"/>
        <pc:sldMkLst>
          <pc:docMk/>
          <pc:sldMk cId="1496720158" sldId="273"/>
        </pc:sldMkLst>
        <pc:spChg chg="mod">
          <ac:chgData name="Jared joseph Hemauer" userId="S::jjh498@nau.edu::ffb2b872-9b90-49fc-8b0c-309768da8d99" providerId="AD" clId="Web-{CA44F873-D79F-7BD9-05CC-7B50BA94AE11}" dt="2024-04-08T23:22:53.518" v="737" actId="20577"/>
          <ac:spMkLst>
            <pc:docMk/>
            <pc:sldMk cId="1496720158" sldId="273"/>
            <ac:spMk id="4" creationId="{D2515CC9-6A24-44CB-00CB-901F6EFFF861}"/>
          </ac:spMkLst>
        </pc:spChg>
      </pc:sldChg>
      <pc:sldChg chg="modSp">
        <pc:chgData name="Jared joseph Hemauer" userId="S::jjh498@nau.edu::ffb2b872-9b90-49fc-8b0c-309768da8d99" providerId="AD" clId="Web-{CA44F873-D79F-7BD9-05CC-7B50BA94AE11}" dt="2024-04-08T23:22:05.845" v="718" actId="14100"/>
        <pc:sldMkLst>
          <pc:docMk/>
          <pc:sldMk cId="1864857710" sldId="274"/>
        </pc:sldMkLst>
        <pc:spChg chg="mod">
          <ac:chgData name="Jared joseph Hemauer" userId="S::jjh498@nau.edu::ffb2b872-9b90-49fc-8b0c-309768da8d99" providerId="AD" clId="Web-{CA44F873-D79F-7BD9-05CC-7B50BA94AE11}" dt="2024-04-08T23:22:05.845" v="718" actId="14100"/>
          <ac:spMkLst>
            <pc:docMk/>
            <pc:sldMk cId="1864857710" sldId="274"/>
            <ac:spMk id="4" creationId="{2CAC0C21-F908-83E1-6989-AF4FCB00B1DF}"/>
          </ac:spMkLst>
        </pc:spChg>
      </pc:sldChg>
      <pc:sldChg chg="modSp">
        <pc:chgData name="Jared joseph Hemauer" userId="S::jjh498@nau.edu::ffb2b872-9b90-49fc-8b0c-309768da8d99" providerId="AD" clId="Web-{CA44F873-D79F-7BD9-05CC-7B50BA94AE11}" dt="2024-04-08T23:22:13.017" v="720" actId="20577"/>
        <pc:sldMkLst>
          <pc:docMk/>
          <pc:sldMk cId="3913172208" sldId="275"/>
        </pc:sldMkLst>
        <pc:spChg chg="mod">
          <ac:chgData name="Jared joseph Hemauer" userId="S::jjh498@nau.edu::ffb2b872-9b90-49fc-8b0c-309768da8d99" providerId="AD" clId="Web-{CA44F873-D79F-7BD9-05CC-7B50BA94AE11}" dt="2024-04-08T23:22:13.017" v="720" actId="20577"/>
          <ac:spMkLst>
            <pc:docMk/>
            <pc:sldMk cId="3913172208" sldId="275"/>
            <ac:spMk id="4" creationId="{9C8A6466-925F-43DD-F94C-E025FAF8E970}"/>
          </ac:spMkLst>
        </pc:spChg>
        <pc:spChg chg="mod">
          <ac:chgData name="Jared joseph Hemauer" userId="S::jjh498@nau.edu::ffb2b872-9b90-49fc-8b0c-309768da8d99" providerId="AD" clId="Web-{CA44F873-D79F-7BD9-05CC-7B50BA94AE11}" dt="2024-04-08T23:17:27.057" v="677" actId="20577"/>
          <ac:spMkLst>
            <pc:docMk/>
            <pc:sldMk cId="3913172208" sldId="275"/>
            <ac:spMk id="19" creationId="{7F5A1398-6F69-973B-9033-0498A53ADF81}"/>
          </ac:spMkLst>
        </pc:spChg>
      </pc:sldChg>
      <pc:sldChg chg="addSp delSp modSp">
        <pc:chgData name="Jared joseph Hemauer" userId="S::jjh498@nau.edu::ffb2b872-9b90-49fc-8b0c-309768da8d99" providerId="AD" clId="Web-{CA44F873-D79F-7BD9-05CC-7B50BA94AE11}" dt="2024-04-08T23:22:17.580" v="722" actId="20577"/>
        <pc:sldMkLst>
          <pc:docMk/>
          <pc:sldMk cId="2775350588" sldId="276"/>
        </pc:sldMkLst>
        <pc:spChg chg="del mod">
          <ac:chgData name="Jared joseph Hemauer" userId="S::jjh498@nau.edu::ffb2b872-9b90-49fc-8b0c-309768da8d99" providerId="AD" clId="Web-{CA44F873-D79F-7BD9-05CC-7B50BA94AE11}" dt="2024-04-08T22:52:02.176" v="84"/>
          <ac:spMkLst>
            <pc:docMk/>
            <pc:sldMk cId="2775350588" sldId="276"/>
            <ac:spMk id="2" creationId="{D2B9CA57-4814-A255-C54A-F1150724D41C}"/>
          </ac:spMkLst>
        </pc:spChg>
        <pc:spChg chg="mod">
          <ac:chgData name="Jared joseph Hemauer" userId="S::jjh498@nau.edu::ffb2b872-9b90-49fc-8b0c-309768da8d99" providerId="AD" clId="Web-{CA44F873-D79F-7BD9-05CC-7B50BA94AE11}" dt="2024-04-08T23:22:17.580" v="722" actId="20577"/>
          <ac:spMkLst>
            <pc:docMk/>
            <pc:sldMk cId="2775350588" sldId="276"/>
            <ac:spMk id="4" creationId="{990FF018-9299-78AC-B5E2-65A56A9CCCAF}"/>
          </ac:spMkLst>
        </pc:spChg>
        <pc:spChg chg="add mod">
          <ac:chgData name="Jared joseph Hemauer" userId="S::jjh498@nau.edu::ffb2b872-9b90-49fc-8b0c-309768da8d99" providerId="AD" clId="Web-{CA44F873-D79F-7BD9-05CC-7B50BA94AE11}" dt="2024-04-08T23:07:38.152" v="421" actId="20577"/>
          <ac:spMkLst>
            <pc:docMk/>
            <pc:sldMk cId="2775350588" sldId="276"/>
            <ac:spMk id="7" creationId="{A096AB5B-D4B1-56BA-3321-351FD3895BE0}"/>
          </ac:spMkLst>
        </pc:spChg>
        <pc:spChg chg="add mod">
          <ac:chgData name="Jared joseph Hemauer" userId="S::jjh498@nau.edu::ffb2b872-9b90-49fc-8b0c-309768da8d99" providerId="AD" clId="Web-{CA44F873-D79F-7BD9-05CC-7B50BA94AE11}" dt="2024-04-08T23:17:48.683" v="687" actId="1076"/>
          <ac:spMkLst>
            <pc:docMk/>
            <pc:sldMk cId="2775350588" sldId="276"/>
            <ac:spMk id="8" creationId="{D828ABAC-98FB-A4E0-0537-A2E2C04AB076}"/>
          </ac:spMkLst>
        </pc:spChg>
        <pc:spChg chg="add mod">
          <ac:chgData name="Jared joseph Hemauer" userId="S::jjh498@nau.edu::ffb2b872-9b90-49fc-8b0c-309768da8d99" providerId="AD" clId="Web-{CA44F873-D79F-7BD9-05CC-7B50BA94AE11}" dt="2024-04-08T23:17:36.010" v="685" actId="20577"/>
          <ac:spMkLst>
            <pc:docMk/>
            <pc:sldMk cId="2775350588" sldId="276"/>
            <ac:spMk id="9" creationId="{566DD962-C8BD-7EE4-4C20-6A86974EF1A3}"/>
          </ac:spMkLst>
        </pc:spChg>
        <pc:picChg chg="add mod ord modCrop">
          <ac:chgData name="Jared joseph Hemauer" userId="S::jjh498@nau.edu::ffb2b872-9b90-49fc-8b0c-309768da8d99" providerId="AD" clId="Web-{CA44F873-D79F-7BD9-05CC-7B50BA94AE11}" dt="2024-04-08T23:15:33.820" v="622" actId="14100"/>
          <ac:picMkLst>
            <pc:docMk/>
            <pc:sldMk cId="2775350588" sldId="276"/>
            <ac:picMk id="5" creationId="{A6C33484-3999-2F47-9048-C007C32C1B76}"/>
          </ac:picMkLst>
        </pc:picChg>
        <pc:picChg chg="add mod modCrop">
          <ac:chgData name="Jared joseph Hemauer" userId="S::jjh498@nau.edu::ffb2b872-9b90-49fc-8b0c-309768da8d99" providerId="AD" clId="Web-{CA44F873-D79F-7BD9-05CC-7B50BA94AE11}" dt="2024-04-08T23:15:31.117" v="621" actId="14100"/>
          <ac:picMkLst>
            <pc:docMk/>
            <pc:sldMk cId="2775350588" sldId="276"/>
            <ac:picMk id="6" creationId="{7D152F4A-D967-7547-3B5E-8D7BC7412412}"/>
          </ac:picMkLst>
        </pc:picChg>
      </pc:sldChg>
      <pc:sldChg chg="modSp">
        <pc:chgData name="Jared joseph Hemauer" userId="S::jjh498@nau.edu::ffb2b872-9b90-49fc-8b0c-309768da8d99" providerId="AD" clId="Web-{CA44F873-D79F-7BD9-05CC-7B50BA94AE11}" dt="2024-04-08T23:22:21.877" v="724" actId="20577"/>
        <pc:sldMkLst>
          <pc:docMk/>
          <pc:sldMk cId="1430868499" sldId="277"/>
        </pc:sldMkLst>
        <pc:spChg chg="mod">
          <ac:chgData name="Jared joseph Hemauer" userId="S::jjh498@nau.edu::ffb2b872-9b90-49fc-8b0c-309768da8d99" providerId="AD" clId="Web-{CA44F873-D79F-7BD9-05CC-7B50BA94AE11}" dt="2024-04-08T23:22:21.877" v="724" actId="20577"/>
          <ac:spMkLst>
            <pc:docMk/>
            <pc:sldMk cId="1430868499" sldId="277"/>
            <ac:spMk id="4" creationId="{95C57BBA-43C1-1265-C8DA-A533BC6B4BE1}"/>
          </ac:spMkLst>
        </pc:spChg>
      </pc:sldChg>
      <pc:sldChg chg="addSp delSp modSp new">
        <pc:chgData name="Jared joseph Hemauer" userId="S::jjh498@nau.edu::ffb2b872-9b90-49fc-8b0c-309768da8d99" providerId="AD" clId="Web-{CA44F873-D79F-7BD9-05CC-7B50BA94AE11}" dt="2024-04-08T23:21:15.953" v="705" actId="20577"/>
        <pc:sldMkLst>
          <pc:docMk/>
          <pc:sldMk cId="1128053952" sldId="279"/>
        </pc:sldMkLst>
        <pc:spChg chg="del">
          <ac:chgData name="Jared joseph Hemauer" userId="S::jjh498@nau.edu::ffb2b872-9b90-49fc-8b0c-309768da8d99" providerId="AD" clId="Web-{CA44F873-D79F-7BD9-05CC-7B50BA94AE11}" dt="2024-04-08T22:17:23.751" v="26"/>
          <ac:spMkLst>
            <pc:docMk/>
            <pc:sldMk cId="1128053952" sldId="279"/>
            <ac:spMk id="2" creationId="{0121DB36-D76F-618E-9B90-9221DB256258}"/>
          </ac:spMkLst>
        </pc:spChg>
        <pc:spChg chg="mod">
          <ac:chgData name="Jared joseph Hemauer" userId="S::jjh498@nau.edu::ffb2b872-9b90-49fc-8b0c-309768da8d99" providerId="AD" clId="Web-{CA44F873-D79F-7BD9-05CC-7B50BA94AE11}" dt="2024-04-08T22:17:13.063" v="25" actId="20577"/>
          <ac:spMkLst>
            <pc:docMk/>
            <pc:sldMk cId="1128053952" sldId="279"/>
            <ac:spMk id="3" creationId="{2E1DFA40-545E-FF06-7084-F89292128C8B}"/>
          </ac:spMkLst>
        </pc:spChg>
        <pc:spChg chg="add mod">
          <ac:chgData name="Jared joseph Hemauer" userId="S::jjh498@nau.edu::ffb2b872-9b90-49fc-8b0c-309768da8d99" providerId="AD" clId="Web-{CA44F873-D79F-7BD9-05CC-7B50BA94AE11}" dt="2024-04-08T23:13:16.473" v="567" actId="1076"/>
          <ac:spMkLst>
            <pc:docMk/>
            <pc:sldMk cId="1128053952" sldId="279"/>
            <ac:spMk id="6" creationId="{1550E48B-78E4-C2B5-07AB-16B31D77118B}"/>
          </ac:spMkLst>
        </pc:spChg>
        <pc:spChg chg="add mod">
          <ac:chgData name="Jared joseph Hemauer" userId="S::jjh498@nau.edu::ffb2b872-9b90-49fc-8b0c-309768da8d99" providerId="AD" clId="Web-{CA44F873-D79F-7BD9-05CC-7B50BA94AE11}" dt="2024-04-08T23:13:38.005" v="575" actId="1076"/>
          <ac:spMkLst>
            <pc:docMk/>
            <pc:sldMk cId="1128053952" sldId="279"/>
            <ac:spMk id="7" creationId="{6F500A73-03B4-7327-E90C-114BAD895AEB}"/>
          </ac:spMkLst>
        </pc:spChg>
        <pc:spChg chg="add mod">
          <ac:chgData name="Jared joseph Hemauer" userId="S::jjh498@nau.edu::ffb2b872-9b90-49fc-8b0c-309768da8d99" providerId="AD" clId="Web-{CA44F873-D79F-7BD9-05CC-7B50BA94AE11}" dt="2024-04-08T23:21:15.953" v="705" actId="20577"/>
          <ac:spMkLst>
            <pc:docMk/>
            <pc:sldMk cId="1128053952" sldId="279"/>
            <ac:spMk id="8" creationId="{EDA8ABC3-3CBD-3C81-6D43-99D82D87E39B}"/>
          </ac:spMkLst>
        </pc:spChg>
        <pc:picChg chg="add mod ord">
          <ac:chgData name="Jared joseph Hemauer" userId="S::jjh498@nau.edu::ffb2b872-9b90-49fc-8b0c-309768da8d99" providerId="AD" clId="Web-{CA44F873-D79F-7BD9-05CC-7B50BA94AE11}" dt="2024-04-08T22:18:15.752" v="32" actId="14100"/>
          <ac:picMkLst>
            <pc:docMk/>
            <pc:sldMk cId="1128053952" sldId="279"/>
            <ac:picMk id="4" creationId="{A389D654-83F8-E820-A59A-789BEFCB4509}"/>
          </ac:picMkLst>
        </pc:picChg>
        <pc:picChg chg="add mod">
          <ac:chgData name="Jared joseph Hemauer" userId="S::jjh498@nau.edu::ffb2b872-9b90-49fc-8b0c-309768da8d99" providerId="AD" clId="Web-{CA44F873-D79F-7BD9-05CC-7B50BA94AE11}" dt="2024-04-08T23:13:34.880" v="574" actId="1076"/>
          <ac:picMkLst>
            <pc:docMk/>
            <pc:sldMk cId="1128053952" sldId="279"/>
            <ac:picMk id="5" creationId="{3B3F5A51-1ED7-902F-B2E5-CB11B9CC0D24}"/>
          </ac:picMkLst>
        </pc:picChg>
      </pc:sldChg>
      <pc:sldChg chg="add del replId">
        <pc:chgData name="Jared joseph Hemauer" userId="S::jjh498@nau.edu::ffb2b872-9b90-49fc-8b0c-309768da8d99" providerId="AD" clId="Web-{CA44F873-D79F-7BD9-05CC-7B50BA94AE11}" dt="2024-04-08T22:19:17.769" v="36"/>
        <pc:sldMkLst>
          <pc:docMk/>
          <pc:sldMk cId="2083190772" sldId="280"/>
        </pc:sldMkLst>
      </pc:sldChg>
      <pc:sldChg chg="add del replId">
        <pc:chgData name="Jared joseph Hemauer" userId="S::jjh498@nau.edu::ffb2b872-9b90-49fc-8b0c-309768da8d99" providerId="AD" clId="Web-{CA44F873-D79F-7BD9-05CC-7B50BA94AE11}" dt="2024-04-08T22:19:14.050" v="34"/>
        <pc:sldMkLst>
          <pc:docMk/>
          <pc:sldMk cId="3379057543" sldId="280"/>
        </pc:sldMkLst>
      </pc:sldChg>
      <pc:sldMasterChg chg="mod modSldLayout">
        <pc:chgData name="Jared joseph Hemauer" userId="S::jjh498@nau.edu::ffb2b872-9b90-49fc-8b0c-309768da8d99" providerId="AD" clId="Web-{CA44F873-D79F-7BD9-05CC-7B50BA94AE11}" dt="2024-04-08T22:20:16.458" v="44"/>
        <pc:sldMasterMkLst>
          <pc:docMk/>
          <pc:sldMasterMk cId="1219545231" sldId="2147483648"/>
        </pc:sldMasterMkLst>
        <pc:sldLayoutChg chg="mod">
          <pc:chgData name="Jared joseph Hemauer" userId="S::jjh498@nau.edu::ffb2b872-9b90-49fc-8b0c-309768da8d99" providerId="AD" clId="Web-{CA44F873-D79F-7BD9-05CC-7B50BA94AE11}" dt="2024-04-08T22:20:16.458" v="44"/>
          <pc:sldLayoutMkLst>
            <pc:docMk/>
            <pc:sldMasterMk cId="1219545231" sldId="2147483648"/>
            <pc:sldLayoutMk cId="80254244" sldId="2147483649"/>
          </pc:sldLayoutMkLst>
        </pc:sldLayoutChg>
        <pc:sldLayoutChg chg="mod">
          <pc:chgData name="Jared joseph Hemauer" userId="S::jjh498@nau.edu::ffb2b872-9b90-49fc-8b0c-309768da8d99" providerId="AD" clId="Web-{CA44F873-D79F-7BD9-05CC-7B50BA94AE11}" dt="2024-04-08T22:20:16.458" v="44"/>
          <pc:sldLayoutMkLst>
            <pc:docMk/>
            <pc:sldMasterMk cId="1219545231" sldId="2147483648"/>
            <pc:sldLayoutMk cId="3950609981" sldId="2147483650"/>
          </pc:sldLayoutMkLst>
        </pc:sldLayoutChg>
        <pc:sldLayoutChg chg="mod">
          <pc:chgData name="Jared joseph Hemauer" userId="S::jjh498@nau.edu::ffb2b872-9b90-49fc-8b0c-309768da8d99" providerId="AD" clId="Web-{CA44F873-D79F-7BD9-05CC-7B50BA94AE11}" dt="2024-04-08T22:20:16.458" v="44"/>
          <pc:sldLayoutMkLst>
            <pc:docMk/>
            <pc:sldMasterMk cId="1219545231" sldId="2147483648"/>
            <pc:sldLayoutMk cId="566569614" sldId="2147483651"/>
          </pc:sldLayoutMkLst>
        </pc:sldLayoutChg>
        <pc:sldLayoutChg chg="mod">
          <pc:chgData name="Jared joseph Hemauer" userId="S::jjh498@nau.edu::ffb2b872-9b90-49fc-8b0c-309768da8d99" providerId="AD" clId="Web-{CA44F873-D79F-7BD9-05CC-7B50BA94AE11}" dt="2024-04-08T22:20:16.458" v="44"/>
          <pc:sldLayoutMkLst>
            <pc:docMk/>
            <pc:sldMasterMk cId="1219545231" sldId="2147483648"/>
            <pc:sldLayoutMk cId="1320407616" sldId="2147483652"/>
          </pc:sldLayoutMkLst>
        </pc:sldLayoutChg>
        <pc:sldLayoutChg chg="mod">
          <pc:chgData name="Jared joseph Hemauer" userId="S::jjh498@nau.edu::ffb2b872-9b90-49fc-8b0c-309768da8d99" providerId="AD" clId="Web-{CA44F873-D79F-7BD9-05CC-7B50BA94AE11}" dt="2024-04-08T22:20:16.458" v="44"/>
          <pc:sldLayoutMkLst>
            <pc:docMk/>
            <pc:sldMasterMk cId="1219545231" sldId="2147483648"/>
            <pc:sldLayoutMk cId="361900657" sldId="2147483653"/>
          </pc:sldLayoutMkLst>
        </pc:sldLayoutChg>
        <pc:sldLayoutChg chg="mod">
          <pc:chgData name="Jared joseph Hemauer" userId="S::jjh498@nau.edu::ffb2b872-9b90-49fc-8b0c-309768da8d99" providerId="AD" clId="Web-{CA44F873-D79F-7BD9-05CC-7B50BA94AE11}" dt="2024-04-08T22:20:16.458" v="44"/>
          <pc:sldLayoutMkLst>
            <pc:docMk/>
            <pc:sldMasterMk cId="1219545231" sldId="2147483648"/>
            <pc:sldLayoutMk cId="3137637532" sldId="2147483654"/>
          </pc:sldLayoutMkLst>
        </pc:sldLayoutChg>
        <pc:sldLayoutChg chg="mod">
          <pc:chgData name="Jared joseph Hemauer" userId="S::jjh498@nau.edu::ffb2b872-9b90-49fc-8b0c-309768da8d99" providerId="AD" clId="Web-{CA44F873-D79F-7BD9-05CC-7B50BA94AE11}" dt="2024-04-08T22:20:16.458" v="44"/>
          <pc:sldLayoutMkLst>
            <pc:docMk/>
            <pc:sldMasterMk cId="1219545231" sldId="2147483648"/>
            <pc:sldLayoutMk cId="3696209168" sldId="2147483656"/>
          </pc:sldLayoutMkLst>
        </pc:sldLayoutChg>
        <pc:sldLayoutChg chg="mod">
          <pc:chgData name="Jared joseph Hemauer" userId="S::jjh498@nau.edu::ffb2b872-9b90-49fc-8b0c-309768da8d99" providerId="AD" clId="Web-{CA44F873-D79F-7BD9-05CC-7B50BA94AE11}" dt="2024-04-08T22:20:16.458" v="44"/>
          <pc:sldLayoutMkLst>
            <pc:docMk/>
            <pc:sldMasterMk cId="1219545231" sldId="2147483648"/>
            <pc:sldLayoutMk cId="2929851855" sldId="2147483657"/>
          </pc:sldLayoutMkLst>
        </pc:sldLayoutChg>
        <pc:sldLayoutChg chg="mod">
          <pc:chgData name="Jared joseph Hemauer" userId="S::jjh498@nau.edu::ffb2b872-9b90-49fc-8b0c-309768da8d99" providerId="AD" clId="Web-{CA44F873-D79F-7BD9-05CC-7B50BA94AE11}" dt="2024-04-08T22:20:16.458" v="44"/>
          <pc:sldLayoutMkLst>
            <pc:docMk/>
            <pc:sldMasterMk cId="1219545231" sldId="2147483648"/>
            <pc:sldLayoutMk cId="122509463" sldId="2147483658"/>
          </pc:sldLayoutMkLst>
        </pc:sldLayoutChg>
        <pc:sldLayoutChg chg="mod">
          <pc:chgData name="Jared joseph Hemauer" userId="S::jjh498@nau.edu::ffb2b872-9b90-49fc-8b0c-309768da8d99" providerId="AD" clId="Web-{CA44F873-D79F-7BD9-05CC-7B50BA94AE11}" dt="2024-04-08T22:20:16.458" v="44"/>
          <pc:sldLayoutMkLst>
            <pc:docMk/>
            <pc:sldMasterMk cId="1219545231" sldId="2147483648"/>
            <pc:sldLayoutMk cId="3984506129" sldId="214748369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739FE-E144-0F6E-495E-54FE97A43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2210E5C-A578-E9FD-71A4-238E8F5DF8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23C44-9087-40F2-843F-E5592F8CEC90}" type="datetimeFigureOut">
              <a:rPr lang="en-US" smtClean="0"/>
              <a:t>4/26/2024</a:t>
            </a:fld>
            <a:endParaRPr lang="en-US"/>
          </a:p>
        </p:txBody>
      </p:sp>
      <p:sp>
        <p:nvSpPr>
          <p:cNvPr id="4" name="Footer Placeholder 3">
            <a:extLst>
              <a:ext uri="{FF2B5EF4-FFF2-40B4-BE49-F238E27FC236}">
                <a16:creationId xmlns:a16="http://schemas.microsoft.com/office/drawing/2014/main" id="{D8A9F9B6-2D11-F6A4-21BD-624C1B58DB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1FAEFA-D732-2947-4A30-DF558DE7E2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A041D5-2400-41BF-9EDE-62CE2F775530}" type="slidenum">
              <a:rPr lang="en-US" smtClean="0"/>
              <a:t>‹#›</a:t>
            </a:fld>
            <a:endParaRPr lang="en-US"/>
          </a:p>
        </p:txBody>
      </p:sp>
    </p:spTree>
    <p:extLst>
      <p:ext uri="{BB962C8B-B14F-4D97-AF65-F5344CB8AC3E}">
        <p14:creationId xmlns:p14="http://schemas.microsoft.com/office/powerpoint/2010/main" val="297986291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AF0BD-C96D-4C06-9CDE-FA114FC2AFDF}"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5396B-3A46-46EB-8143-7457284C1DF5}" type="slidenum">
              <a:rPr lang="en-US" smtClean="0"/>
              <a:t>‹#›</a:t>
            </a:fld>
            <a:endParaRPr lang="en-US"/>
          </a:p>
        </p:txBody>
      </p:sp>
    </p:spTree>
    <p:extLst>
      <p:ext uri="{BB962C8B-B14F-4D97-AF65-F5344CB8AC3E}">
        <p14:creationId xmlns:p14="http://schemas.microsoft.com/office/powerpoint/2010/main" val="5302869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D58AA-EB78-7A4A-AA34-C0122A6D8EF0}"/>
              </a:ext>
            </a:extLst>
          </p:cNvPr>
          <p:cNvSpPr/>
          <p:nvPr userDrawn="1"/>
        </p:nvSpPr>
        <p:spPr>
          <a:xfrm>
            <a:off x="-101204" y="-55564"/>
            <a:ext cx="12345591" cy="7122319"/>
          </a:xfrm>
          <a:prstGeom prst="rect">
            <a:avLst/>
          </a:prstGeom>
          <a:solidFill>
            <a:srgbClr val="182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3466"/>
              </a:highlight>
            </a:endParaRPr>
          </a:p>
        </p:txBody>
      </p:sp>
      <p:sp>
        <p:nvSpPr>
          <p:cNvPr id="2" name="Title 1"/>
          <p:cNvSpPr>
            <a:spLocks noGrp="1"/>
          </p:cNvSpPr>
          <p:nvPr>
            <p:ph type="ctrTitle" hasCustomPrompt="1"/>
          </p:nvPr>
        </p:nvSpPr>
        <p:spPr>
          <a:xfrm>
            <a:off x="1523999" y="1563290"/>
            <a:ext cx="9144000" cy="1835150"/>
          </a:xfrm>
        </p:spPr>
        <p:txBody>
          <a:bodyPr anchor="t" anchorCtr="0"/>
          <a:lstStyle>
            <a:lvl1pPr algn="ctr">
              <a:defRPr sz="6000" b="1">
                <a:solidFill>
                  <a:srgbClr val="F8B700"/>
                </a:solidFill>
                <a:latin typeface="Arial" panose="020B0604020202020204" pitchFamily="34" charset="0"/>
                <a:cs typeface="Arial" panose="020B0604020202020204" pitchFamily="34" charset="0"/>
              </a:defRPr>
            </a:lvl1pPr>
          </a:lstStyle>
          <a:p>
            <a:r>
              <a:rPr lang="en-US"/>
              <a:t>HEADER</a:t>
            </a:r>
          </a:p>
        </p:txBody>
      </p:sp>
      <p:sp>
        <p:nvSpPr>
          <p:cNvPr id="3" name="Subtitle 2"/>
          <p:cNvSpPr>
            <a:spLocks noGrp="1"/>
          </p:cNvSpPr>
          <p:nvPr>
            <p:ph type="subTitle" idx="1" hasCustomPrompt="1"/>
          </p:nvPr>
        </p:nvSpPr>
        <p:spPr>
          <a:xfrm>
            <a:off x="1523999" y="3410347"/>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Subheader</a:t>
            </a:r>
            <a:endParaRPr lang="en-US"/>
          </a:p>
        </p:txBody>
      </p:sp>
      <p:pic>
        <p:nvPicPr>
          <p:cNvPr id="7" name="Picture 6">
            <a:extLst>
              <a:ext uri="{FF2B5EF4-FFF2-40B4-BE49-F238E27FC236}">
                <a16:creationId xmlns:a16="http://schemas.microsoft.com/office/drawing/2014/main" id="{E52CAF0F-C2A0-6040-8FE1-E6BCB779BB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838200" y="5613400"/>
            <a:ext cx="11353800" cy="12446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EEAE2518-40DD-564C-9620-AEF456CF03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502" y="6054090"/>
            <a:ext cx="7452995" cy="363220"/>
          </a:xfrm>
          <a:prstGeom prst="rect">
            <a:avLst/>
          </a:prstGeom>
        </p:spPr>
      </p:pic>
    </p:spTree>
    <p:extLst>
      <p:ext uri="{BB962C8B-B14F-4D97-AF65-F5344CB8AC3E}">
        <p14:creationId xmlns:p14="http://schemas.microsoft.com/office/powerpoint/2010/main" val="8025424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72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EF1B7540-0581-5648-ACE8-9AAA3DC81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6197600" y="6464300"/>
            <a:ext cx="5994400" cy="393700"/>
          </a:xfrm>
          <a:prstGeom prst="rect">
            <a:avLst/>
          </a:prstGeom>
        </p:spPr>
      </p:pic>
      <p:pic>
        <p:nvPicPr>
          <p:cNvPr id="14" name="Picture 13" descr="A close up of a logo&#10;&#10;Description automatically generated">
            <a:extLst>
              <a:ext uri="{FF2B5EF4-FFF2-40B4-BE49-F238E27FC236}">
                <a16:creationId xmlns:a16="http://schemas.microsoft.com/office/drawing/2014/main" id="{873C09CF-1956-034E-8141-A58186FD2E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8" y="0"/>
            <a:ext cx="11353800" cy="393700"/>
          </a:xfrm>
          <a:prstGeom prst="rect">
            <a:avLst/>
          </a:prstGeom>
        </p:spPr>
      </p:pic>
    </p:spTree>
    <p:extLst>
      <p:ext uri="{BB962C8B-B14F-4D97-AF65-F5344CB8AC3E}">
        <p14:creationId xmlns:p14="http://schemas.microsoft.com/office/powerpoint/2010/main" val="292985185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lvl1pPr>
              <a:defRPr>
                <a:solidFill>
                  <a:srgbClr val="003466"/>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close up of a logo&#10;&#10;Description automatically generated">
            <a:extLst>
              <a:ext uri="{FF2B5EF4-FFF2-40B4-BE49-F238E27FC236}">
                <a16:creationId xmlns:a16="http://schemas.microsoft.com/office/drawing/2014/main" id="{141B2A74-2816-7F4F-81D1-3A7F516966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a:xfrm>
            <a:off x="838200" y="365125"/>
            <a:ext cx="9667461" cy="97901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95060998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550406"/>
            <a:ext cx="10515600" cy="2852737"/>
          </a:xfrm>
        </p:spPr>
        <p:txBody>
          <a:bodyPr anchor="t" anchorCtr="0"/>
          <a:lstStyle>
            <a:lvl1pPr>
              <a:defRPr sz="60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1850" y="34301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a:extLst>
              <a:ext uri="{FF2B5EF4-FFF2-40B4-BE49-F238E27FC236}">
                <a16:creationId xmlns:a16="http://schemas.microsoft.com/office/drawing/2014/main" id="{7FE1812C-53FF-8542-A0C1-D61518344E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838200" y="5613400"/>
            <a:ext cx="11353800" cy="12446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0DF1BD08-DEC5-E045-8D33-E4DE184399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502" y="6054090"/>
            <a:ext cx="7452995" cy="363220"/>
          </a:xfrm>
          <a:prstGeom prst="rect">
            <a:avLst/>
          </a:prstGeom>
        </p:spPr>
      </p:pic>
    </p:spTree>
    <p:extLst>
      <p:ext uri="{BB962C8B-B14F-4D97-AF65-F5344CB8AC3E}">
        <p14:creationId xmlns:p14="http://schemas.microsoft.com/office/powerpoint/2010/main" val="56656961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4C54FA4-D324-2644-97E1-46597FF6AD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4"/>
            <a:ext cx="5181600" cy="4262941"/>
          </a:xfrm>
        </p:spPr>
        <p:txBody>
          <a:bodyPr/>
          <a:lstStyle>
            <a:lvl1pPr>
              <a:defRPr>
                <a:solidFill>
                  <a:srgbClr val="003466"/>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4"/>
            <a:ext cx="5181600" cy="4262941"/>
          </a:xfrm>
        </p:spPr>
        <p:txBody>
          <a:bodyPr/>
          <a:lstStyle>
            <a:lvl1pPr>
              <a:defRPr>
                <a:solidFill>
                  <a:srgbClr val="003466"/>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AE8DF8F-D3EB-304B-8F1F-AFAA1F5ECF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850" y="6464300"/>
            <a:ext cx="11353800" cy="393700"/>
          </a:xfrm>
          <a:prstGeom prst="rect">
            <a:avLst/>
          </a:prstGeom>
        </p:spPr>
      </p:pic>
    </p:spTree>
    <p:extLst>
      <p:ext uri="{BB962C8B-B14F-4D97-AF65-F5344CB8AC3E}">
        <p14:creationId xmlns:p14="http://schemas.microsoft.com/office/powerpoint/2010/main" val="13204076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DBEA452-4C37-2A4C-A60D-04B290157C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a:xfrm>
            <a:off x="839788" y="2635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9788" y="1579563"/>
            <a:ext cx="515778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403474"/>
            <a:ext cx="5157787" cy="38189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7956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03474"/>
            <a:ext cx="5183188" cy="38189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9006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6151C51-513F-244F-8DFE-F822FB7D24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8" name="Chart Placeholder 7">
            <a:extLst>
              <a:ext uri="{FF2B5EF4-FFF2-40B4-BE49-F238E27FC236}">
                <a16:creationId xmlns:a16="http://schemas.microsoft.com/office/drawing/2014/main" id="{D8E345AA-D6A0-F84F-B7CE-51DC932BDDA0}"/>
              </a:ext>
            </a:extLst>
          </p:cNvPr>
          <p:cNvSpPr>
            <a:spLocks noGrp="1"/>
          </p:cNvSpPr>
          <p:nvPr>
            <p:ph type="chart" sz="quarter" idx="10"/>
          </p:nvPr>
        </p:nvSpPr>
        <p:spPr>
          <a:xfrm>
            <a:off x="838200" y="1673225"/>
            <a:ext cx="10515600" cy="4819650"/>
          </a:xfrm>
        </p:spPr>
        <p:txBody>
          <a:bodyPr/>
          <a:lstStyle/>
          <a:p>
            <a:endParaRPr lang="en-US"/>
          </a:p>
        </p:txBody>
      </p:sp>
    </p:spTree>
    <p:extLst>
      <p:ext uri="{BB962C8B-B14F-4D97-AF65-F5344CB8AC3E}">
        <p14:creationId xmlns:p14="http://schemas.microsoft.com/office/powerpoint/2010/main" val="313763753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9DECEAD-AC18-5343-A96F-F2AA0E2746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a:extLst>
              <a:ext uri="{FF2B5EF4-FFF2-40B4-BE49-F238E27FC236}">
                <a16:creationId xmlns:a16="http://schemas.microsoft.com/office/drawing/2014/main" id="{CD548632-27BE-C548-9919-5269670158A3}"/>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A754727A-0604-6C48-9EF4-09B741C2C5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838200" y="5613400"/>
            <a:ext cx="11353800" cy="1244600"/>
          </a:xfrm>
          <a:prstGeom prst="rect">
            <a:avLst/>
          </a:prstGeom>
        </p:spPr>
      </p:pic>
      <p:pic>
        <p:nvPicPr>
          <p:cNvPr id="7" name="Picture 6" descr="A close up of a sign&#10;&#10;Description automatically generated">
            <a:extLst>
              <a:ext uri="{FF2B5EF4-FFF2-40B4-BE49-F238E27FC236}">
                <a16:creationId xmlns:a16="http://schemas.microsoft.com/office/drawing/2014/main" id="{745203F1-3836-6C47-823F-36242DE683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69502" y="6054090"/>
            <a:ext cx="7452995" cy="363220"/>
          </a:xfrm>
          <a:prstGeom prst="rect">
            <a:avLst/>
          </a:prstGeom>
        </p:spPr>
      </p:pic>
    </p:spTree>
    <p:extLst>
      <p:ext uri="{BB962C8B-B14F-4D97-AF65-F5344CB8AC3E}">
        <p14:creationId xmlns:p14="http://schemas.microsoft.com/office/powerpoint/2010/main" val="398450612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8" name="Text Placeholder 2"/>
          <p:cNvSpPr>
            <a:spLocks noGrp="1"/>
          </p:cNvSpPr>
          <p:nvPr>
            <p:ph type="body" idx="1"/>
          </p:nvPr>
        </p:nvSpPr>
        <p:spPr>
          <a:xfrm>
            <a:off x="1465762" y="627866"/>
            <a:ext cx="4548529"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2"/>
          <p:cNvSpPr>
            <a:spLocks noGrp="1"/>
          </p:cNvSpPr>
          <p:nvPr>
            <p:ph type="body" idx="10"/>
          </p:nvPr>
        </p:nvSpPr>
        <p:spPr>
          <a:xfrm>
            <a:off x="6299724" y="635486"/>
            <a:ext cx="4546577"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30"/>
          <p:cNvSpPr>
            <a:spLocks noGrp="1"/>
          </p:cNvSpPr>
          <p:nvPr>
            <p:ph type="pic" sz="quarter" idx="11"/>
          </p:nvPr>
        </p:nvSpPr>
        <p:spPr>
          <a:xfrm>
            <a:off x="1465762" y="1566484"/>
            <a:ext cx="4548529" cy="3021397"/>
          </a:xfrm>
        </p:spPr>
        <p:txBody>
          <a:bodyPr/>
          <a:lstStyle/>
          <a:p>
            <a:r>
              <a:rPr lang="en-US"/>
              <a:t>Click icon to add picture</a:t>
            </a:r>
          </a:p>
        </p:txBody>
      </p:sp>
      <p:sp>
        <p:nvSpPr>
          <p:cNvPr id="32" name="Picture Placeholder 30"/>
          <p:cNvSpPr>
            <a:spLocks noGrp="1"/>
          </p:cNvSpPr>
          <p:nvPr>
            <p:ph type="pic" sz="quarter" idx="12"/>
          </p:nvPr>
        </p:nvSpPr>
        <p:spPr>
          <a:xfrm>
            <a:off x="6299723" y="1566484"/>
            <a:ext cx="4548529" cy="3021397"/>
          </a:xfrm>
        </p:spPr>
        <p:txBody>
          <a:bodyPr/>
          <a:lstStyle/>
          <a:p>
            <a:r>
              <a:rPr lang="en-US"/>
              <a:t>Click icon to add picture</a:t>
            </a:r>
          </a:p>
        </p:txBody>
      </p:sp>
      <p:sp>
        <p:nvSpPr>
          <p:cNvPr id="34" name="Picture Placeholder 33"/>
          <p:cNvSpPr>
            <a:spLocks noGrp="1"/>
          </p:cNvSpPr>
          <p:nvPr>
            <p:ph type="pic" sz="quarter" idx="13"/>
          </p:nvPr>
        </p:nvSpPr>
        <p:spPr>
          <a:xfrm>
            <a:off x="1465762" y="4702587"/>
            <a:ext cx="2208167" cy="1493837"/>
          </a:xfrm>
        </p:spPr>
        <p:txBody>
          <a:bodyPr/>
          <a:lstStyle/>
          <a:p>
            <a:r>
              <a:rPr lang="en-US"/>
              <a:t>Click icon to add picture</a:t>
            </a:r>
          </a:p>
        </p:txBody>
      </p:sp>
      <p:sp>
        <p:nvSpPr>
          <p:cNvPr id="36" name="Picture Placeholder 33"/>
          <p:cNvSpPr>
            <a:spLocks noGrp="1"/>
          </p:cNvSpPr>
          <p:nvPr>
            <p:ph type="pic" sz="quarter" idx="14"/>
          </p:nvPr>
        </p:nvSpPr>
        <p:spPr>
          <a:xfrm>
            <a:off x="3806124" y="4702587"/>
            <a:ext cx="2208167" cy="1493837"/>
          </a:xfrm>
        </p:spPr>
        <p:txBody>
          <a:bodyPr/>
          <a:lstStyle/>
          <a:p>
            <a:r>
              <a:rPr lang="en-US"/>
              <a:t>Click icon to add picture</a:t>
            </a:r>
          </a:p>
        </p:txBody>
      </p:sp>
      <p:sp>
        <p:nvSpPr>
          <p:cNvPr id="37" name="Picture Placeholder 33"/>
          <p:cNvSpPr>
            <a:spLocks noGrp="1"/>
          </p:cNvSpPr>
          <p:nvPr>
            <p:ph type="pic" sz="quarter" idx="15"/>
          </p:nvPr>
        </p:nvSpPr>
        <p:spPr>
          <a:xfrm>
            <a:off x="6297772" y="4702587"/>
            <a:ext cx="2208167" cy="1493837"/>
          </a:xfrm>
        </p:spPr>
        <p:txBody>
          <a:bodyPr/>
          <a:lstStyle/>
          <a:p>
            <a:r>
              <a:rPr lang="en-US"/>
              <a:t>Click icon to add picture</a:t>
            </a:r>
          </a:p>
        </p:txBody>
      </p:sp>
      <p:sp>
        <p:nvSpPr>
          <p:cNvPr id="38" name="Picture Placeholder 33"/>
          <p:cNvSpPr>
            <a:spLocks noGrp="1"/>
          </p:cNvSpPr>
          <p:nvPr>
            <p:ph type="pic" sz="quarter" idx="16"/>
          </p:nvPr>
        </p:nvSpPr>
        <p:spPr>
          <a:xfrm>
            <a:off x="8638134" y="4702587"/>
            <a:ext cx="2208167" cy="1493837"/>
          </a:xfrm>
        </p:spPr>
        <p:txBody>
          <a:bodyPr/>
          <a:lstStyle/>
          <a:p>
            <a:r>
              <a:rPr lang="en-US"/>
              <a:t>Click icon to add picture</a:t>
            </a:r>
          </a:p>
        </p:txBody>
      </p:sp>
      <p:pic>
        <p:nvPicPr>
          <p:cNvPr id="22" name="Picture 21">
            <a:extLst>
              <a:ext uri="{FF2B5EF4-FFF2-40B4-BE49-F238E27FC236}">
                <a16:creationId xmlns:a16="http://schemas.microsoft.com/office/drawing/2014/main" id="{4D61E93F-0B51-8A47-B1D4-0BE346EB86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6197600" y="6464300"/>
            <a:ext cx="5994400" cy="393700"/>
          </a:xfrm>
          <a:prstGeom prst="rect">
            <a:avLst/>
          </a:prstGeom>
        </p:spPr>
      </p:pic>
      <p:pic>
        <p:nvPicPr>
          <p:cNvPr id="23" name="Picture 22" descr="A close up of a logo&#10;&#10;Description automatically generated">
            <a:extLst>
              <a:ext uri="{FF2B5EF4-FFF2-40B4-BE49-F238E27FC236}">
                <a16:creationId xmlns:a16="http://schemas.microsoft.com/office/drawing/2014/main" id="{D4B85887-6933-9C41-9EF1-116BEB1F4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5994400" cy="393700"/>
          </a:xfrm>
          <a:prstGeom prst="rect">
            <a:avLst/>
          </a:prstGeom>
        </p:spPr>
      </p:pic>
    </p:spTree>
    <p:extLst>
      <p:ext uri="{BB962C8B-B14F-4D97-AF65-F5344CB8AC3E}">
        <p14:creationId xmlns:p14="http://schemas.microsoft.com/office/powerpoint/2010/main" val="12250946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5183188" y="987425"/>
            <a:ext cx="6172200" cy="49673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973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descr="A close up of a logo&#10;&#10;Description automatically generated">
            <a:extLst>
              <a:ext uri="{FF2B5EF4-FFF2-40B4-BE49-F238E27FC236}">
                <a16:creationId xmlns:a16="http://schemas.microsoft.com/office/drawing/2014/main" id="{D7AB5277-A3E9-2A46-9BFD-861956ADE7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994400" cy="393700"/>
          </a:xfrm>
          <a:prstGeom prst="rect">
            <a:avLst/>
          </a:prstGeom>
        </p:spPr>
      </p:pic>
      <p:pic>
        <p:nvPicPr>
          <p:cNvPr id="14" name="Picture 13">
            <a:extLst>
              <a:ext uri="{FF2B5EF4-FFF2-40B4-BE49-F238E27FC236}">
                <a16:creationId xmlns:a16="http://schemas.microsoft.com/office/drawing/2014/main" id="{553C02C7-1F70-F944-9841-D4C78F4F6C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612" y="6464300"/>
            <a:ext cx="11353800" cy="393700"/>
          </a:xfrm>
          <a:prstGeom prst="rect">
            <a:avLst/>
          </a:prstGeom>
        </p:spPr>
      </p:pic>
    </p:spTree>
    <p:extLst>
      <p:ext uri="{BB962C8B-B14F-4D97-AF65-F5344CB8AC3E}">
        <p14:creationId xmlns:p14="http://schemas.microsoft.com/office/powerpoint/2010/main" val="369620916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9790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8893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545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92" r:id="rId7"/>
    <p:sldLayoutId id="2147483658" r:id="rId8"/>
    <p:sldLayoutId id="2147483656" r:id="rId9"/>
    <p:sldLayoutId id="2147483657" r:id="rId10"/>
  </p:sldLayoutIdLst>
  <p:hf hdr="0" ftr="0" dt="0"/>
  <p:txStyles>
    <p:titleStyle>
      <a:lvl1pPr algn="ctr" defTabSz="914400" rtl="0" eaLnBrk="1" latinLnBrk="0" hangingPunct="1">
        <a:lnSpc>
          <a:spcPct val="90000"/>
        </a:lnSpc>
        <a:spcBef>
          <a:spcPct val="0"/>
        </a:spcBef>
        <a:buNone/>
        <a:defRPr sz="4400" b="1" kern="1200">
          <a:solidFill>
            <a:srgbClr val="F8B700"/>
          </a:solidFill>
          <a:latin typeface="Arial MT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4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ideo" Target="https://www.youtube.com/embed/u1NHxyqPzvY?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A929C-F016-0E4C-BBA8-F90194F293AF}"/>
              </a:ext>
            </a:extLst>
          </p:cNvPr>
          <p:cNvSpPr>
            <a:spLocks noGrp="1"/>
          </p:cNvSpPr>
          <p:nvPr>
            <p:ph type="ctrTitle"/>
          </p:nvPr>
        </p:nvSpPr>
        <p:spPr>
          <a:xfrm>
            <a:off x="1524000" y="1960400"/>
            <a:ext cx="9144000" cy="1023960"/>
          </a:xfrm>
        </p:spPr>
        <p:txBody>
          <a:bodyPr>
            <a:normAutofit fontScale="90000"/>
          </a:bodyPr>
          <a:lstStyle/>
          <a:p>
            <a:r>
              <a:rPr lang="en-US" b="1">
                <a:solidFill>
                  <a:srgbClr val="F8B700"/>
                </a:solidFill>
                <a:latin typeface="Arial" panose="020B0604020202020204" pitchFamily="34" charset="0"/>
              </a:rPr>
              <a:t>Hamster Capstone Project</a:t>
            </a:r>
          </a:p>
        </p:txBody>
      </p:sp>
      <p:sp>
        <p:nvSpPr>
          <p:cNvPr id="4" name="Subtitle 3">
            <a:extLst>
              <a:ext uri="{FF2B5EF4-FFF2-40B4-BE49-F238E27FC236}">
                <a16:creationId xmlns:a16="http://schemas.microsoft.com/office/drawing/2014/main" id="{652DB678-FFA9-2547-B22A-6C5EFA9C1F2B}"/>
              </a:ext>
            </a:extLst>
          </p:cNvPr>
          <p:cNvSpPr>
            <a:spLocks noGrp="1"/>
          </p:cNvSpPr>
          <p:nvPr>
            <p:ph type="subTitle" idx="1"/>
          </p:nvPr>
        </p:nvSpPr>
        <p:spPr>
          <a:xfrm>
            <a:off x="1524000" y="2968990"/>
            <a:ext cx="9144000" cy="789092"/>
          </a:xfrm>
        </p:spPr>
        <p:txBody>
          <a:bodyPr vert="horz" lIns="91440" tIns="45720" rIns="91440" bIns="45720" rtlCol="0" anchor="t">
            <a:normAutofit/>
          </a:bodyPr>
          <a:lstStyle/>
          <a:p>
            <a:r>
              <a:rPr lang="en-US">
                <a:latin typeface="Arial"/>
                <a:cs typeface="Arial"/>
              </a:rPr>
              <a:t>Presentation 3 by:</a:t>
            </a:r>
            <a:r>
              <a:rPr lang="en-US" sz="2400">
                <a:solidFill>
                  <a:prstClr val="white"/>
                </a:solidFill>
                <a:latin typeface="Arial"/>
                <a:ea typeface="+mj-ea"/>
                <a:cs typeface="Arial"/>
              </a:rPr>
              <a:t> Jared Hemauer, Rylee Horney, Keenan Keams, Joseph Lopez</a:t>
            </a:r>
            <a:endParaRPr lang="en-US">
              <a:solidFill>
                <a:prstClr val="white"/>
              </a:solidFill>
              <a:latin typeface="Arial"/>
              <a:cs typeface="Arial"/>
            </a:endParaRPr>
          </a:p>
        </p:txBody>
      </p:sp>
    </p:spTree>
    <p:extLst>
      <p:ext uri="{BB962C8B-B14F-4D97-AF65-F5344CB8AC3E}">
        <p14:creationId xmlns:p14="http://schemas.microsoft.com/office/powerpoint/2010/main" val="2150756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764F3-13C4-FCC7-E0E9-2E65B628A71E}"/>
            </a:ext>
          </a:extLst>
        </p:cNvPr>
        <p:cNvGrpSpPr/>
        <p:nvPr/>
      </p:nvGrpSpPr>
      <p:grpSpPr>
        <a:xfrm>
          <a:off x="0" y="0"/>
          <a:ext cx="0" cy="0"/>
          <a:chOff x="0" y="0"/>
          <a:chExt cx="0" cy="0"/>
        </a:xfrm>
      </p:grpSpPr>
      <p:pic>
        <p:nvPicPr>
          <p:cNvPr id="5" name="Content Placeholder 4" descr="A computer screen shot of a diagram&#10;&#10;Description automatically generated">
            <a:extLst>
              <a:ext uri="{FF2B5EF4-FFF2-40B4-BE49-F238E27FC236}">
                <a16:creationId xmlns:a16="http://schemas.microsoft.com/office/drawing/2014/main" id="{A6C33484-3999-2F47-9048-C007C32C1B76}"/>
              </a:ext>
            </a:extLst>
          </p:cNvPr>
          <p:cNvPicPr>
            <a:picLocks noGrp="1" noChangeAspect="1"/>
          </p:cNvPicPr>
          <p:nvPr>
            <p:ph idx="1"/>
          </p:nvPr>
        </p:nvPicPr>
        <p:blipFill rotWithShape="1">
          <a:blip r:embed="rId2"/>
          <a:srcRect l="21652" t="18603" r="13892" b="17619"/>
          <a:stretch/>
        </p:blipFill>
        <p:spPr>
          <a:xfrm>
            <a:off x="6100546" y="1467365"/>
            <a:ext cx="6087120" cy="2850033"/>
          </a:xfrm>
        </p:spPr>
      </p:pic>
      <p:sp>
        <p:nvSpPr>
          <p:cNvPr id="3" name="Title 2">
            <a:extLst>
              <a:ext uri="{FF2B5EF4-FFF2-40B4-BE49-F238E27FC236}">
                <a16:creationId xmlns:a16="http://schemas.microsoft.com/office/drawing/2014/main" id="{46763C13-12B1-E74F-D4C8-9E1CCBC9E779}"/>
              </a:ext>
            </a:extLst>
          </p:cNvPr>
          <p:cNvSpPr>
            <a:spLocks noGrp="1"/>
          </p:cNvSpPr>
          <p:nvPr>
            <p:ph type="title"/>
          </p:nvPr>
        </p:nvSpPr>
        <p:spPr/>
        <p:txBody>
          <a:bodyPr/>
          <a:lstStyle/>
          <a:p>
            <a:r>
              <a:rPr lang="en-US"/>
              <a:t>Engineering Calculations Cont.</a:t>
            </a:r>
          </a:p>
        </p:txBody>
      </p:sp>
      <p:sp>
        <p:nvSpPr>
          <p:cNvPr id="4" name="TextBox 3">
            <a:extLst>
              <a:ext uri="{FF2B5EF4-FFF2-40B4-BE49-F238E27FC236}">
                <a16:creationId xmlns:a16="http://schemas.microsoft.com/office/drawing/2014/main" id="{990FF018-9299-78AC-B5E2-65A56A9CCCAF}"/>
              </a:ext>
            </a:extLst>
          </p:cNvPr>
          <p:cNvSpPr txBox="1"/>
          <p:nvPr/>
        </p:nvSpPr>
        <p:spPr>
          <a:xfrm>
            <a:off x="10266949" y="6432883"/>
            <a:ext cx="1780674" cy="369332"/>
          </a:xfrm>
          <a:prstGeom prst="rect">
            <a:avLst/>
          </a:prstGeom>
          <a:noFill/>
        </p:spPr>
        <p:txBody>
          <a:bodyPr wrap="square" lIns="91440" tIns="45720" rIns="91440" bIns="45720" rtlCol="0" anchor="t">
            <a:spAutoFit/>
          </a:bodyPr>
          <a:lstStyle/>
          <a:p>
            <a:pPr algn="r"/>
            <a:r>
              <a:rPr lang="en-US"/>
              <a:t>Jared, 9</a:t>
            </a:r>
          </a:p>
        </p:txBody>
      </p:sp>
      <p:pic>
        <p:nvPicPr>
          <p:cNvPr id="6" name="Picture 5">
            <a:extLst>
              <a:ext uri="{FF2B5EF4-FFF2-40B4-BE49-F238E27FC236}">
                <a16:creationId xmlns:a16="http://schemas.microsoft.com/office/drawing/2014/main" id="{7D152F4A-D967-7547-3B5E-8D7BC7412412}"/>
              </a:ext>
            </a:extLst>
          </p:cNvPr>
          <p:cNvPicPr>
            <a:picLocks noChangeAspect="1"/>
          </p:cNvPicPr>
          <p:nvPr/>
        </p:nvPicPr>
        <p:blipFill rotWithShape="1">
          <a:blip r:embed="rId3"/>
          <a:srcRect l="20615" t="18311" r="12041" b="17338"/>
          <a:stretch/>
        </p:blipFill>
        <p:spPr>
          <a:xfrm>
            <a:off x="0" y="1469039"/>
            <a:ext cx="6093959" cy="2850205"/>
          </a:xfrm>
          <a:prstGeom prst="rect">
            <a:avLst/>
          </a:prstGeom>
        </p:spPr>
      </p:pic>
      <p:sp>
        <p:nvSpPr>
          <p:cNvPr id="7" name="TextBox 6">
            <a:extLst>
              <a:ext uri="{FF2B5EF4-FFF2-40B4-BE49-F238E27FC236}">
                <a16:creationId xmlns:a16="http://schemas.microsoft.com/office/drawing/2014/main" id="{A096AB5B-D4B1-56BA-3321-351FD3895BE0}"/>
              </a:ext>
            </a:extLst>
          </p:cNvPr>
          <p:cNvSpPr txBox="1"/>
          <p:nvPr/>
        </p:nvSpPr>
        <p:spPr>
          <a:xfrm>
            <a:off x="298621" y="4736757"/>
            <a:ext cx="1032818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panose="020F0502020204030204"/>
                <a:cs typeface="Calibri" panose="020F0502020204030204"/>
              </a:rPr>
              <a:t>Evaluation done in Simulation XPRESS in SOLIDWORKS using 1/8in. 3003 Aluminum Plate</a:t>
            </a:r>
          </a:p>
          <a:p>
            <a:pPr marL="285750" indent="-285750">
              <a:buFont typeface="Arial"/>
              <a:buChar char="•"/>
            </a:pPr>
            <a:r>
              <a:rPr lang="en-US">
                <a:ea typeface="Calibri" panose="020F0502020204030204"/>
                <a:cs typeface="Calibri" panose="020F0502020204030204"/>
              </a:rPr>
              <a:t>With a 10lbf load applied the plate will have:</a:t>
            </a:r>
          </a:p>
          <a:p>
            <a:pPr marL="285750" indent="-285750">
              <a:buFont typeface="Arial"/>
              <a:buChar char="•"/>
            </a:pPr>
            <a:r>
              <a:rPr lang="en-US">
                <a:ea typeface="Calibri" panose="020F0502020204030204"/>
                <a:cs typeface="Calibri" panose="020F0502020204030204"/>
              </a:rPr>
              <a:t>FOS: 3.75</a:t>
            </a:r>
            <a:endParaRPr lang="en-US"/>
          </a:p>
          <a:p>
            <a:pPr marL="285750" indent="-285750">
              <a:buFont typeface="Arial"/>
              <a:buChar char="•"/>
            </a:pPr>
            <a:r>
              <a:rPr lang="en-US">
                <a:ea typeface="Calibri" panose="020F0502020204030204"/>
                <a:cs typeface="Calibri" panose="020F0502020204030204"/>
              </a:rPr>
              <a:t>Max Displacement: 5.58e-3 in. (.142 mm)</a:t>
            </a:r>
          </a:p>
          <a:p>
            <a:pPr marL="285750" indent="-285750">
              <a:buFont typeface="Arial"/>
              <a:buChar char="•"/>
            </a:pPr>
            <a:r>
              <a:rPr lang="en-US">
                <a:ea typeface="Calibri" panose="020F0502020204030204"/>
                <a:cs typeface="Calibri" panose="020F0502020204030204"/>
              </a:rPr>
              <a:t>Stress: 1.6e3 psi (1.1e7 Pa)</a:t>
            </a:r>
          </a:p>
        </p:txBody>
      </p:sp>
      <p:sp>
        <p:nvSpPr>
          <p:cNvPr id="8" name="TextBox 7">
            <a:extLst>
              <a:ext uri="{FF2B5EF4-FFF2-40B4-BE49-F238E27FC236}">
                <a16:creationId xmlns:a16="http://schemas.microsoft.com/office/drawing/2014/main" id="{D828ABAC-98FB-A4E0-0537-A2E2C04AB076}"/>
              </a:ext>
            </a:extLst>
          </p:cNvPr>
          <p:cNvSpPr txBox="1"/>
          <p:nvPr/>
        </p:nvSpPr>
        <p:spPr>
          <a:xfrm>
            <a:off x="1760838" y="4304271"/>
            <a:ext cx="25846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Figure 10: Stress Diagram</a:t>
            </a:r>
            <a:endParaRPr lang="en-US"/>
          </a:p>
        </p:txBody>
      </p:sp>
      <p:sp>
        <p:nvSpPr>
          <p:cNvPr id="9" name="TextBox 8">
            <a:extLst>
              <a:ext uri="{FF2B5EF4-FFF2-40B4-BE49-F238E27FC236}">
                <a16:creationId xmlns:a16="http://schemas.microsoft.com/office/drawing/2014/main" id="{566DD962-C8BD-7EE4-4C20-6A86974EF1A3}"/>
              </a:ext>
            </a:extLst>
          </p:cNvPr>
          <p:cNvSpPr txBox="1"/>
          <p:nvPr/>
        </p:nvSpPr>
        <p:spPr>
          <a:xfrm>
            <a:off x="7403756" y="4304269"/>
            <a:ext cx="34907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Figure 11: Displacement Diagram</a:t>
            </a:r>
            <a:endParaRPr lang="en-US">
              <a:solidFill>
                <a:srgbClr val="000000"/>
              </a:solidFill>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277535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A5EEB-B9C6-DD21-443D-02171DBD074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ECDCE4-450E-1DAC-EDB3-AD9C186D049E}"/>
              </a:ext>
            </a:extLst>
          </p:cNvPr>
          <p:cNvSpPr>
            <a:spLocks noGrp="1"/>
          </p:cNvSpPr>
          <p:nvPr>
            <p:ph idx="1"/>
          </p:nvPr>
        </p:nvSpPr>
        <p:spPr>
          <a:xfrm>
            <a:off x="473717" y="1708093"/>
            <a:ext cx="10119491" cy="4258950"/>
          </a:xfrm>
        </p:spPr>
        <p:txBody>
          <a:bodyPr vert="horz" lIns="91440" tIns="45720" rIns="91440" bIns="45720" rtlCol="0" anchor="t">
            <a:normAutofit/>
          </a:bodyPr>
          <a:lstStyle/>
          <a:p>
            <a:r>
              <a:rPr lang="en-US" sz="2400">
                <a:latin typeface="Arial"/>
                <a:cs typeface="Arial"/>
              </a:rPr>
              <a:t>To find the size of battery needed we had to calculate all the amps needed to supply our parts within the system. We then add them up and multiply by the time needed which will give us the </a:t>
            </a:r>
            <a:r>
              <a:rPr lang="en-US" sz="2400" err="1">
                <a:latin typeface="Arial"/>
                <a:cs typeface="Arial"/>
              </a:rPr>
              <a:t>Apm</a:t>
            </a:r>
            <a:r>
              <a:rPr lang="en-US" sz="2400">
                <a:latin typeface="Arial"/>
                <a:cs typeface="Arial"/>
              </a:rPr>
              <a:t>-Hour. After multiplying by the Voltage and well get the Watt-Hour. That will help us have a big enough battery to last 45-minute sessions with our current </a:t>
            </a:r>
            <a:r>
              <a:rPr lang="en-US" sz="2400" err="1">
                <a:latin typeface="Arial"/>
                <a:cs typeface="Arial"/>
              </a:rPr>
              <a:t>Apm</a:t>
            </a:r>
            <a:r>
              <a:rPr lang="en-US" sz="2400">
                <a:latin typeface="Arial"/>
                <a:cs typeface="Arial"/>
              </a:rPr>
              <a:t> ratings. </a:t>
            </a:r>
            <a:endParaRPr lang="en-US" sz="2400"/>
          </a:p>
        </p:txBody>
      </p:sp>
      <p:sp>
        <p:nvSpPr>
          <p:cNvPr id="3" name="Title 2">
            <a:extLst>
              <a:ext uri="{FF2B5EF4-FFF2-40B4-BE49-F238E27FC236}">
                <a16:creationId xmlns:a16="http://schemas.microsoft.com/office/drawing/2014/main" id="{FBF26733-3F5A-950A-00E3-7060C308D456}"/>
              </a:ext>
            </a:extLst>
          </p:cNvPr>
          <p:cNvSpPr>
            <a:spLocks noGrp="1"/>
          </p:cNvSpPr>
          <p:nvPr>
            <p:ph type="title"/>
          </p:nvPr>
        </p:nvSpPr>
        <p:spPr/>
        <p:txBody>
          <a:bodyPr/>
          <a:lstStyle/>
          <a:p>
            <a:r>
              <a:rPr lang="en-US"/>
              <a:t>Engineering Calculations Cont.</a:t>
            </a:r>
          </a:p>
        </p:txBody>
      </p:sp>
      <p:sp>
        <p:nvSpPr>
          <p:cNvPr id="4" name="TextBox 3">
            <a:extLst>
              <a:ext uri="{FF2B5EF4-FFF2-40B4-BE49-F238E27FC236}">
                <a16:creationId xmlns:a16="http://schemas.microsoft.com/office/drawing/2014/main" id="{95C57BBA-43C1-1265-C8DA-A533BC6B4BE1}"/>
              </a:ext>
            </a:extLst>
          </p:cNvPr>
          <p:cNvSpPr txBox="1"/>
          <p:nvPr/>
        </p:nvSpPr>
        <p:spPr>
          <a:xfrm>
            <a:off x="10266949" y="6432883"/>
            <a:ext cx="1780674" cy="369332"/>
          </a:xfrm>
          <a:prstGeom prst="rect">
            <a:avLst/>
          </a:prstGeom>
          <a:noFill/>
        </p:spPr>
        <p:txBody>
          <a:bodyPr wrap="square" lIns="91440" tIns="45720" rIns="91440" bIns="45720" rtlCol="0" anchor="t">
            <a:spAutoFit/>
          </a:bodyPr>
          <a:lstStyle/>
          <a:p>
            <a:pPr algn="r"/>
            <a:r>
              <a:rPr lang="en-US"/>
              <a:t>Keenan, 10</a:t>
            </a:r>
          </a:p>
        </p:txBody>
      </p:sp>
      <p:pic>
        <p:nvPicPr>
          <p:cNvPr id="6" name="Picture 5" descr="A table with numbers and text&#10;&#10;Description automatically generated">
            <a:extLst>
              <a:ext uri="{FF2B5EF4-FFF2-40B4-BE49-F238E27FC236}">
                <a16:creationId xmlns:a16="http://schemas.microsoft.com/office/drawing/2014/main" id="{35472EE7-F361-4EAD-6628-0E88C7BB18D7}"/>
              </a:ext>
            </a:extLst>
          </p:cNvPr>
          <p:cNvPicPr>
            <a:picLocks noChangeAspect="1"/>
          </p:cNvPicPr>
          <p:nvPr/>
        </p:nvPicPr>
        <p:blipFill>
          <a:blip r:embed="rId2"/>
          <a:stretch>
            <a:fillRect/>
          </a:stretch>
        </p:blipFill>
        <p:spPr>
          <a:xfrm>
            <a:off x="473676" y="4331593"/>
            <a:ext cx="8143102" cy="1230456"/>
          </a:xfrm>
          <a:prstGeom prst="rect">
            <a:avLst/>
          </a:prstGeom>
        </p:spPr>
      </p:pic>
      <p:pic>
        <p:nvPicPr>
          <p:cNvPr id="7" name="Picture 6" descr="A chalkboard with a light bulb and math equations&#10;&#10;Description automatically generated">
            <a:extLst>
              <a:ext uri="{FF2B5EF4-FFF2-40B4-BE49-F238E27FC236}">
                <a16:creationId xmlns:a16="http://schemas.microsoft.com/office/drawing/2014/main" id="{65843B32-D1C9-77B1-5E71-E80F95FCE330}"/>
              </a:ext>
            </a:extLst>
          </p:cNvPr>
          <p:cNvPicPr>
            <a:picLocks noChangeAspect="1"/>
          </p:cNvPicPr>
          <p:nvPr/>
        </p:nvPicPr>
        <p:blipFill>
          <a:blip r:embed="rId3"/>
          <a:stretch>
            <a:fillRect/>
          </a:stretch>
        </p:blipFill>
        <p:spPr>
          <a:xfrm>
            <a:off x="8726547" y="3838832"/>
            <a:ext cx="3298020" cy="2520779"/>
          </a:xfrm>
          <a:prstGeom prst="rect">
            <a:avLst/>
          </a:prstGeom>
        </p:spPr>
      </p:pic>
    </p:spTree>
    <p:extLst>
      <p:ext uri="{BB962C8B-B14F-4D97-AF65-F5344CB8AC3E}">
        <p14:creationId xmlns:p14="http://schemas.microsoft.com/office/powerpoint/2010/main" val="1430868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sheet with black text&#10;&#10;Description automatically generated">
            <a:extLst>
              <a:ext uri="{FF2B5EF4-FFF2-40B4-BE49-F238E27FC236}">
                <a16:creationId xmlns:a16="http://schemas.microsoft.com/office/drawing/2014/main" id="{1C440DC0-FC65-12F3-EF38-DE2BF26D2C0D}"/>
              </a:ext>
            </a:extLst>
          </p:cNvPr>
          <p:cNvPicPr>
            <a:picLocks noGrp="1" noChangeAspect="1"/>
          </p:cNvPicPr>
          <p:nvPr>
            <p:ph idx="1"/>
          </p:nvPr>
        </p:nvPicPr>
        <p:blipFill>
          <a:blip r:embed="rId2"/>
          <a:stretch>
            <a:fillRect/>
          </a:stretch>
        </p:blipFill>
        <p:spPr>
          <a:xfrm>
            <a:off x="144321" y="1558303"/>
            <a:ext cx="11899556" cy="5246839"/>
          </a:xfrm>
        </p:spPr>
      </p:pic>
      <p:sp>
        <p:nvSpPr>
          <p:cNvPr id="3" name="Title 2">
            <a:extLst>
              <a:ext uri="{FF2B5EF4-FFF2-40B4-BE49-F238E27FC236}">
                <a16:creationId xmlns:a16="http://schemas.microsoft.com/office/drawing/2014/main" id="{C6B2A98E-B4F8-2221-4021-C9626BB3717A}"/>
              </a:ext>
            </a:extLst>
          </p:cNvPr>
          <p:cNvSpPr>
            <a:spLocks noGrp="1"/>
          </p:cNvSpPr>
          <p:nvPr>
            <p:ph type="title"/>
          </p:nvPr>
        </p:nvSpPr>
        <p:spPr/>
        <p:txBody>
          <a:bodyPr/>
          <a:lstStyle/>
          <a:p>
            <a:r>
              <a:rPr lang="en-US"/>
              <a:t>Design Validation (FMEA)</a:t>
            </a:r>
          </a:p>
        </p:txBody>
      </p:sp>
      <p:sp>
        <p:nvSpPr>
          <p:cNvPr id="4" name="TextBox 3">
            <a:extLst>
              <a:ext uri="{FF2B5EF4-FFF2-40B4-BE49-F238E27FC236}">
                <a16:creationId xmlns:a16="http://schemas.microsoft.com/office/drawing/2014/main" id="{85CA264F-222C-9960-409B-7B00F15166E8}"/>
              </a:ext>
            </a:extLst>
          </p:cNvPr>
          <p:cNvSpPr txBox="1"/>
          <p:nvPr/>
        </p:nvSpPr>
        <p:spPr>
          <a:xfrm>
            <a:off x="10266949" y="6432883"/>
            <a:ext cx="1780674" cy="369332"/>
          </a:xfrm>
          <a:prstGeom prst="rect">
            <a:avLst/>
          </a:prstGeom>
          <a:noFill/>
        </p:spPr>
        <p:txBody>
          <a:bodyPr wrap="square" lIns="91440" tIns="45720" rIns="91440" bIns="45720" rtlCol="0" anchor="t">
            <a:spAutoFit/>
          </a:bodyPr>
          <a:lstStyle/>
          <a:p>
            <a:pPr algn="r"/>
            <a:r>
              <a:rPr lang="en-US"/>
              <a:t>Keenan, 11</a:t>
            </a:r>
          </a:p>
        </p:txBody>
      </p:sp>
    </p:spTree>
    <p:extLst>
      <p:ext uri="{BB962C8B-B14F-4D97-AF65-F5344CB8AC3E}">
        <p14:creationId xmlns:p14="http://schemas.microsoft.com/office/powerpoint/2010/main" val="3814273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4E0ECB-4787-92E2-E5E9-AB111601B24E}"/>
              </a:ext>
            </a:extLst>
          </p:cNvPr>
          <p:cNvSpPr>
            <a:spLocks noGrp="1"/>
          </p:cNvSpPr>
          <p:nvPr>
            <p:ph type="title"/>
          </p:nvPr>
        </p:nvSpPr>
        <p:spPr>
          <a:xfrm>
            <a:off x="839788" y="457200"/>
            <a:ext cx="3932237" cy="1600200"/>
          </a:xfrm>
        </p:spPr>
        <p:txBody>
          <a:bodyPr anchor="b">
            <a:normAutofit/>
          </a:bodyPr>
          <a:lstStyle/>
          <a:p>
            <a:r>
              <a:rPr lang="en-US"/>
              <a:t>Testing Procedures</a:t>
            </a:r>
          </a:p>
        </p:txBody>
      </p:sp>
      <p:sp>
        <p:nvSpPr>
          <p:cNvPr id="1031" name="Text Placeholder 3">
            <a:extLst>
              <a:ext uri="{FF2B5EF4-FFF2-40B4-BE49-F238E27FC236}">
                <a16:creationId xmlns:a16="http://schemas.microsoft.com/office/drawing/2014/main" id="{B3BA5348-027F-943E-EB14-3396A1F5726C}"/>
              </a:ext>
            </a:extLst>
          </p:cNvPr>
          <p:cNvSpPr>
            <a:spLocks noGrp="1"/>
          </p:cNvSpPr>
          <p:nvPr>
            <p:ph type="body" sz="half" idx="2"/>
          </p:nvPr>
        </p:nvSpPr>
        <p:spPr>
          <a:xfrm>
            <a:off x="839788" y="2057400"/>
            <a:ext cx="3932237" cy="3897349"/>
          </a:xfrm>
        </p:spPr>
        <p:txBody>
          <a:bodyPr>
            <a:normAutofit/>
          </a:bodyPr>
          <a:lstStyle/>
          <a:p>
            <a:pPr marL="457200" indent="-457200">
              <a:buFont typeface="Arial" panose="020B0604020202020204" pitchFamily="34" charset="0"/>
              <a:buChar char="•"/>
            </a:pPr>
            <a:r>
              <a:rPr lang="en-US" sz="2400"/>
              <a:t>Testing ordered parts.</a:t>
            </a:r>
          </a:p>
          <a:p>
            <a:pPr marL="457200" indent="-457200">
              <a:buFont typeface="Arial" panose="020B0604020202020204" pitchFamily="34" charset="0"/>
              <a:buChar char="•"/>
            </a:pPr>
            <a:r>
              <a:rPr lang="en-US" sz="2400"/>
              <a:t>Using given measurements from website to check if components fit in casing.</a:t>
            </a:r>
          </a:p>
          <a:p>
            <a:pPr marL="457200" indent="-457200">
              <a:buFont typeface="Arial" panose="020B0604020202020204" pitchFamily="34" charset="0"/>
              <a:buChar char="•"/>
            </a:pPr>
            <a:r>
              <a:rPr lang="en-US" sz="2400"/>
              <a:t>Messing around with Raspberry Pi and motor controller.</a:t>
            </a:r>
          </a:p>
        </p:txBody>
      </p:sp>
      <p:pic>
        <p:nvPicPr>
          <p:cNvPr id="6" name="Content Placeholder 5" descr="A small electric motor with a cable&#10;&#10;Description automatically generated">
            <a:extLst>
              <a:ext uri="{FF2B5EF4-FFF2-40B4-BE49-F238E27FC236}">
                <a16:creationId xmlns:a16="http://schemas.microsoft.com/office/drawing/2014/main" id="{884B5B9B-BAA8-F80E-7DEC-B735E9D7DED8}"/>
              </a:ext>
            </a:extLst>
          </p:cNvPr>
          <p:cNvPicPr>
            <a:picLocks noChangeAspect="1"/>
          </p:cNvPicPr>
          <p:nvPr/>
        </p:nvPicPr>
        <p:blipFill>
          <a:blip r:embed="rId2"/>
          <a:stretch>
            <a:fillRect/>
          </a:stretch>
        </p:blipFill>
        <p:spPr>
          <a:xfrm>
            <a:off x="8612590" y="2839197"/>
            <a:ext cx="2561254" cy="2561254"/>
          </a:xfrm>
          <a:prstGeom prst="rect">
            <a:avLst/>
          </a:prstGeom>
        </p:spPr>
      </p:pic>
      <p:sp>
        <p:nvSpPr>
          <p:cNvPr id="4" name="TextBox 3">
            <a:extLst>
              <a:ext uri="{FF2B5EF4-FFF2-40B4-BE49-F238E27FC236}">
                <a16:creationId xmlns:a16="http://schemas.microsoft.com/office/drawing/2014/main" id="{ACB103C9-F8C3-B1AB-205D-D14C2F8B1166}"/>
              </a:ext>
            </a:extLst>
          </p:cNvPr>
          <p:cNvSpPr txBox="1"/>
          <p:nvPr/>
        </p:nvSpPr>
        <p:spPr>
          <a:xfrm>
            <a:off x="10974061" y="6510948"/>
            <a:ext cx="912269" cy="369332"/>
          </a:xfrm>
          <a:prstGeom prst="rect">
            <a:avLst/>
          </a:prstGeom>
          <a:noFill/>
        </p:spPr>
        <p:txBody>
          <a:bodyPr wrap="square" lIns="91440" tIns="45720" rIns="91440" bIns="45720" rtlCol="0" anchor="t">
            <a:spAutoFit/>
          </a:bodyPr>
          <a:lstStyle/>
          <a:p>
            <a:pPr algn="r" defTabSz="466344">
              <a:spcAft>
                <a:spcPts val="600"/>
              </a:spcAft>
            </a:pPr>
            <a:r>
              <a:rPr lang="en-US" kern="1200">
                <a:latin typeface="+mn-lt"/>
                <a:ea typeface="+mn-ea"/>
                <a:cs typeface="+mn-cs"/>
              </a:rPr>
              <a:t>Joe, </a:t>
            </a:r>
            <a:r>
              <a:rPr lang="en-US"/>
              <a:t>12</a:t>
            </a:r>
          </a:p>
        </p:txBody>
      </p:sp>
      <p:pic>
        <p:nvPicPr>
          <p:cNvPr id="1026" name="Picture 2" descr="Angled shot of Raspberry Pi 4">
            <a:extLst>
              <a:ext uri="{FF2B5EF4-FFF2-40B4-BE49-F238E27FC236}">
                <a16:creationId xmlns:a16="http://schemas.microsoft.com/office/drawing/2014/main" id="{60778F57-619F-1750-E5D9-EAD42397E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491" y="916920"/>
            <a:ext cx="2561254" cy="19222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ue and yellow wheel with screws and screws&#10;&#10;Description automatically generated">
            <a:extLst>
              <a:ext uri="{FF2B5EF4-FFF2-40B4-BE49-F238E27FC236}">
                <a16:creationId xmlns:a16="http://schemas.microsoft.com/office/drawing/2014/main" id="{E1A47178-4350-38DE-A54B-A26FD4E203E5}"/>
              </a:ext>
            </a:extLst>
          </p:cNvPr>
          <p:cNvPicPr>
            <a:picLocks noChangeAspect="1"/>
          </p:cNvPicPr>
          <p:nvPr/>
        </p:nvPicPr>
        <p:blipFill>
          <a:blip r:embed="rId4"/>
          <a:stretch>
            <a:fillRect/>
          </a:stretch>
        </p:blipFill>
        <p:spPr>
          <a:xfrm>
            <a:off x="8726096" y="655672"/>
            <a:ext cx="2485973" cy="2388272"/>
          </a:xfrm>
          <a:prstGeom prst="rect">
            <a:avLst/>
          </a:prstGeom>
        </p:spPr>
      </p:pic>
      <p:pic>
        <p:nvPicPr>
          <p:cNvPr id="8" name="Picture 7" descr="A blue circuit board with green and red lights&#10;&#10;Description automatically generated">
            <a:extLst>
              <a:ext uri="{FF2B5EF4-FFF2-40B4-BE49-F238E27FC236}">
                <a16:creationId xmlns:a16="http://schemas.microsoft.com/office/drawing/2014/main" id="{D694E0A2-3192-8371-C099-06082369BD4B}"/>
              </a:ext>
            </a:extLst>
          </p:cNvPr>
          <p:cNvPicPr>
            <a:picLocks noChangeAspect="1"/>
          </p:cNvPicPr>
          <p:nvPr/>
        </p:nvPicPr>
        <p:blipFill>
          <a:blip r:embed="rId5"/>
          <a:stretch>
            <a:fillRect/>
          </a:stretch>
        </p:blipFill>
        <p:spPr>
          <a:xfrm>
            <a:off x="5445281" y="3357153"/>
            <a:ext cx="2574464" cy="2059573"/>
          </a:xfrm>
          <a:prstGeom prst="rect">
            <a:avLst/>
          </a:prstGeom>
        </p:spPr>
      </p:pic>
    </p:spTree>
    <p:extLst>
      <p:ext uri="{BB962C8B-B14F-4D97-AF65-F5344CB8AC3E}">
        <p14:creationId xmlns:p14="http://schemas.microsoft.com/office/powerpoint/2010/main" val="2158352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5510D09-C4FB-EDB2-AF04-560E67EF37DE}"/>
              </a:ext>
            </a:extLst>
          </p:cNvPr>
          <p:cNvPicPr>
            <a:picLocks noGrp="1" noChangeAspect="1"/>
          </p:cNvPicPr>
          <p:nvPr>
            <p:ph idx="1"/>
          </p:nvPr>
        </p:nvPicPr>
        <p:blipFill>
          <a:blip r:embed="rId2"/>
          <a:stretch>
            <a:fillRect/>
          </a:stretch>
        </p:blipFill>
        <p:spPr>
          <a:xfrm>
            <a:off x="0" y="1494503"/>
            <a:ext cx="11429523" cy="4709652"/>
          </a:xfrm>
        </p:spPr>
      </p:pic>
      <p:sp>
        <p:nvSpPr>
          <p:cNvPr id="3" name="Title 2">
            <a:extLst>
              <a:ext uri="{FF2B5EF4-FFF2-40B4-BE49-F238E27FC236}">
                <a16:creationId xmlns:a16="http://schemas.microsoft.com/office/drawing/2014/main" id="{5FD026D6-CFD4-0BB5-AEA1-F55B1FF09B17}"/>
              </a:ext>
            </a:extLst>
          </p:cNvPr>
          <p:cNvSpPr>
            <a:spLocks noGrp="1"/>
          </p:cNvSpPr>
          <p:nvPr>
            <p:ph type="title"/>
          </p:nvPr>
        </p:nvSpPr>
        <p:spPr/>
        <p:txBody>
          <a:bodyPr/>
          <a:lstStyle/>
          <a:p>
            <a:r>
              <a:rPr lang="en-US"/>
              <a:t>Scheduling</a:t>
            </a:r>
          </a:p>
        </p:txBody>
      </p:sp>
      <p:sp>
        <p:nvSpPr>
          <p:cNvPr id="4" name="TextBox 3">
            <a:extLst>
              <a:ext uri="{FF2B5EF4-FFF2-40B4-BE49-F238E27FC236}">
                <a16:creationId xmlns:a16="http://schemas.microsoft.com/office/drawing/2014/main" id="{CCD94E95-AF3D-317F-19B0-41867D0495B5}"/>
              </a:ext>
            </a:extLst>
          </p:cNvPr>
          <p:cNvSpPr txBox="1"/>
          <p:nvPr/>
        </p:nvSpPr>
        <p:spPr>
          <a:xfrm>
            <a:off x="10266949" y="6432883"/>
            <a:ext cx="1780674" cy="369332"/>
          </a:xfrm>
          <a:prstGeom prst="rect">
            <a:avLst/>
          </a:prstGeom>
          <a:noFill/>
        </p:spPr>
        <p:txBody>
          <a:bodyPr wrap="square" lIns="91440" tIns="45720" rIns="91440" bIns="45720" rtlCol="0" anchor="t">
            <a:spAutoFit/>
          </a:bodyPr>
          <a:lstStyle/>
          <a:p>
            <a:pPr algn="r"/>
            <a:r>
              <a:rPr lang="en-US"/>
              <a:t>Joe, 13</a:t>
            </a:r>
          </a:p>
        </p:txBody>
      </p:sp>
    </p:spTree>
    <p:extLst>
      <p:ext uri="{BB962C8B-B14F-4D97-AF65-F5344CB8AC3E}">
        <p14:creationId xmlns:p14="http://schemas.microsoft.com/office/powerpoint/2010/main" val="2110591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1A730B-783D-6CB7-8D99-BE6626FB88EE}"/>
              </a:ext>
            </a:extLst>
          </p:cNvPr>
          <p:cNvSpPr>
            <a:spLocks noGrp="1"/>
          </p:cNvSpPr>
          <p:nvPr>
            <p:ph idx="1"/>
          </p:nvPr>
        </p:nvSpPr>
        <p:spPr>
          <a:xfrm>
            <a:off x="272717" y="1588104"/>
            <a:ext cx="5951621" cy="5089437"/>
          </a:xfrm>
        </p:spPr>
        <p:txBody>
          <a:bodyPr>
            <a:normAutofit/>
          </a:bodyPr>
          <a:lstStyle/>
          <a:p>
            <a:r>
              <a:rPr lang="en-US"/>
              <a:t>Total Dollars Available: $1200</a:t>
            </a:r>
          </a:p>
          <a:p>
            <a:r>
              <a:rPr lang="en-US"/>
              <a:t>Fundraising: Completed total of $200 </a:t>
            </a:r>
          </a:p>
          <a:p>
            <a:r>
              <a:rPr lang="en-US"/>
              <a:t>Expenses to Date: $ 262.00</a:t>
            </a:r>
          </a:p>
          <a:p>
            <a:r>
              <a:rPr lang="en-US"/>
              <a:t>Anticipated Expenses: about $350 - $400</a:t>
            </a:r>
          </a:p>
          <a:p>
            <a:pPr lvl="1"/>
            <a:r>
              <a:rPr lang="en-US"/>
              <a:t>This would be for 2 more motors, 2 more wheels, battery, sensors, and other components</a:t>
            </a:r>
          </a:p>
          <a:p>
            <a:r>
              <a:rPr lang="en-US"/>
              <a:t>Resulting Balance: $938.00</a:t>
            </a:r>
          </a:p>
          <a:p>
            <a:pPr marL="0" indent="0">
              <a:buNone/>
            </a:pPr>
            <a:endParaRPr lang="en-US"/>
          </a:p>
          <a:p>
            <a:endParaRPr lang="en-US"/>
          </a:p>
        </p:txBody>
      </p:sp>
      <p:sp>
        <p:nvSpPr>
          <p:cNvPr id="3" name="Title 2">
            <a:extLst>
              <a:ext uri="{FF2B5EF4-FFF2-40B4-BE49-F238E27FC236}">
                <a16:creationId xmlns:a16="http://schemas.microsoft.com/office/drawing/2014/main" id="{E0FDBDED-67D0-5E27-0C1B-E6F716E78EF2}"/>
              </a:ext>
            </a:extLst>
          </p:cNvPr>
          <p:cNvSpPr>
            <a:spLocks noGrp="1"/>
          </p:cNvSpPr>
          <p:nvPr>
            <p:ph type="title"/>
          </p:nvPr>
        </p:nvSpPr>
        <p:spPr/>
        <p:txBody>
          <a:bodyPr/>
          <a:lstStyle/>
          <a:p>
            <a:r>
              <a:rPr lang="en-US"/>
              <a:t>Budgeting</a:t>
            </a:r>
          </a:p>
        </p:txBody>
      </p:sp>
      <p:sp>
        <p:nvSpPr>
          <p:cNvPr id="4" name="TextBox 3">
            <a:extLst>
              <a:ext uri="{FF2B5EF4-FFF2-40B4-BE49-F238E27FC236}">
                <a16:creationId xmlns:a16="http://schemas.microsoft.com/office/drawing/2014/main" id="{B5169684-BE8E-BADC-8155-2155BE850B50}"/>
              </a:ext>
            </a:extLst>
          </p:cNvPr>
          <p:cNvSpPr txBox="1"/>
          <p:nvPr/>
        </p:nvSpPr>
        <p:spPr>
          <a:xfrm>
            <a:off x="10138609" y="6408757"/>
            <a:ext cx="1780674" cy="369332"/>
          </a:xfrm>
          <a:prstGeom prst="rect">
            <a:avLst/>
          </a:prstGeom>
          <a:noFill/>
        </p:spPr>
        <p:txBody>
          <a:bodyPr wrap="square" lIns="91440" tIns="45720" rIns="91440" bIns="45720" rtlCol="0" anchor="t">
            <a:spAutoFit/>
          </a:bodyPr>
          <a:lstStyle/>
          <a:p>
            <a:pPr algn="r"/>
            <a:r>
              <a:rPr lang="en-US"/>
              <a:t>Rylee, 14</a:t>
            </a:r>
          </a:p>
        </p:txBody>
      </p:sp>
      <p:graphicFrame>
        <p:nvGraphicFramePr>
          <p:cNvPr id="5" name="Table 4">
            <a:extLst>
              <a:ext uri="{FF2B5EF4-FFF2-40B4-BE49-F238E27FC236}">
                <a16:creationId xmlns:a16="http://schemas.microsoft.com/office/drawing/2014/main" id="{9DB4F418-8E3F-E1D8-5A1B-CD9FCD3BB095}"/>
              </a:ext>
            </a:extLst>
          </p:cNvPr>
          <p:cNvGraphicFramePr>
            <a:graphicFrameLocks noGrp="1"/>
          </p:cNvGraphicFramePr>
          <p:nvPr>
            <p:extLst>
              <p:ext uri="{D42A27DB-BD31-4B8C-83A1-F6EECF244321}">
                <p14:modId xmlns:p14="http://schemas.microsoft.com/office/powerpoint/2010/main" val="1649291957"/>
              </p:ext>
            </p:extLst>
          </p:nvPr>
        </p:nvGraphicFramePr>
        <p:xfrm>
          <a:off x="6224337" y="1512176"/>
          <a:ext cx="5694946" cy="4674248"/>
        </p:xfrm>
        <a:graphic>
          <a:graphicData uri="http://schemas.openxmlformats.org/drawingml/2006/table">
            <a:tbl>
              <a:tblPr/>
              <a:tblGrid>
                <a:gridCol w="1408483">
                  <a:extLst>
                    <a:ext uri="{9D8B030D-6E8A-4147-A177-3AD203B41FA5}">
                      <a16:colId xmlns:a16="http://schemas.microsoft.com/office/drawing/2014/main" val="463436521"/>
                    </a:ext>
                  </a:extLst>
                </a:gridCol>
                <a:gridCol w="1428821">
                  <a:extLst>
                    <a:ext uri="{9D8B030D-6E8A-4147-A177-3AD203B41FA5}">
                      <a16:colId xmlns:a16="http://schemas.microsoft.com/office/drawing/2014/main" val="4182000849"/>
                    </a:ext>
                  </a:extLst>
                </a:gridCol>
                <a:gridCol w="1428821">
                  <a:extLst>
                    <a:ext uri="{9D8B030D-6E8A-4147-A177-3AD203B41FA5}">
                      <a16:colId xmlns:a16="http://schemas.microsoft.com/office/drawing/2014/main" val="4209154943"/>
                    </a:ext>
                  </a:extLst>
                </a:gridCol>
                <a:gridCol w="1428821">
                  <a:extLst>
                    <a:ext uri="{9D8B030D-6E8A-4147-A177-3AD203B41FA5}">
                      <a16:colId xmlns:a16="http://schemas.microsoft.com/office/drawing/2014/main" val="1498961177"/>
                    </a:ext>
                  </a:extLst>
                </a:gridCol>
              </a:tblGrid>
              <a:tr h="554886">
                <a:tc>
                  <a:txBody>
                    <a:bodyPr/>
                    <a:lstStyle/>
                    <a:p>
                      <a:pPr algn="l" fontAlgn="base"/>
                      <a:r>
                        <a:rPr lang="en-US" sz="1500" b="1" i="0">
                          <a:solidFill>
                            <a:srgbClr val="FFFFFF"/>
                          </a:solidFill>
                          <a:effectLst/>
                          <a:latin typeface="Calibri" panose="020F0502020204030204" pitchFamily="34" charset="0"/>
                        </a:rPr>
                        <a:t>Part​</a:t>
                      </a:r>
                      <a:endParaRPr lang="en-US" sz="1500" b="1" i="0">
                        <a:solidFill>
                          <a:srgbClr val="FFFFFF"/>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3366"/>
                    </a:solidFill>
                  </a:tcPr>
                </a:tc>
                <a:tc>
                  <a:txBody>
                    <a:bodyPr/>
                    <a:lstStyle/>
                    <a:p>
                      <a:pPr algn="l" fontAlgn="base"/>
                      <a:r>
                        <a:rPr lang="en-US" sz="1500" b="1" i="0">
                          <a:solidFill>
                            <a:srgbClr val="FFFFFF"/>
                          </a:solidFill>
                          <a:effectLst/>
                          <a:latin typeface="Calibri" panose="020F0502020204030204" pitchFamily="34" charset="0"/>
                        </a:rPr>
                        <a:t>Cost of Part​</a:t>
                      </a:r>
                      <a:endParaRPr lang="en-US" sz="1500" b="1" i="0">
                        <a:solidFill>
                          <a:srgbClr val="FFFFFF"/>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3366"/>
                    </a:solidFill>
                  </a:tcPr>
                </a:tc>
                <a:tc>
                  <a:txBody>
                    <a:bodyPr/>
                    <a:lstStyle/>
                    <a:p>
                      <a:pPr algn="l" fontAlgn="base"/>
                      <a:r>
                        <a:rPr lang="en-US" sz="1500" b="1" i="0">
                          <a:solidFill>
                            <a:srgbClr val="FFFFFF"/>
                          </a:solidFill>
                          <a:effectLst/>
                          <a:latin typeface="Calibri" panose="020F0502020204030204" pitchFamily="34" charset="0"/>
                        </a:rPr>
                        <a:t>Quantity​</a:t>
                      </a:r>
                      <a:endParaRPr lang="en-US" sz="1500" b="1" i="0">
                        <a:solidFill>
                          <a:srgbClr val="FFFFFF"/>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3366"/>
                    </a:solidFill>
                  </a:tcPr>
                </a:tc>
                <a:tc>
                  <a:txBody>
                    <a:bodyPr/>
                    <a:lstStyle/>
                    <a:p>
                      <a:pPr algn="l" fontAlgn="base"/>
                      <a:r>
                        <a:rPr lang="en-US" sz="1500" b="1" i="0">
                          <a:solidFill>
                            <a:srgbClr val="FFFFFF"/>
                          </a:solidFill>
                          <a:effectLst/>
                          <a:latin typeface="Calibri" panose="020F0502020204030204" pitchFamily="34" charset="0"/>
                        </a:rPr>
                        <a:t>Estimated Total Cost​</a:t>
                      </a:r>
                      <a:endParaRPr lang="en-US" sz="1500" b="1" i="0">
                        <a:solidFill>
                          <a:srgbClr val="FFFFFF"/>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3366"/>
                    </a:solidFill>
                  </a:tcPr>
                </a:tc>
                <a:extLst>
                  <a:ext uri="{0D108BD9-81ED-4DB2-BD59-A6C34878D82A}">
                    <a16:rowId xmlns:a16="http://schemas.microsoft.com/office/drawing/2014/main" val="922953989"/>
                  </a:ext>
                </a:extLst>
              </a:tr>
              <a:tr h="317669">
                <a:tc>
                  <a:txBody>
                    <a:bodyPr/>
                    <a:lstStyle/>
                    <a:p>
                      <a:pPr algn="l" fontAlgn="base"/>
                      <a:r>
                        <a:rPr lang="en-US" sz="1500" b="0" i="0">
                          <a:solidFill>
                            <a:srgbClr val="003366"/>
                          </a:solidFill>
                          <a:effectLst/>
                          <a:latin typeface="Calibri" panose="020F0502020204030204" pitchFamily="34" charset="0"/>
                        </a:rPr>
                        <a:t>PLA​</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tc>
                  <a:txBody>
                    <a:bodyPr/>
                    <a:lstStyle/>
                    <a:p>
                      <a:pPr algn="l" fontAlgn="base"/>
                      <a:r>
                        <a:rPr lang="en-US" sz="1500" b="0" i="0">
                          <a:solidFill>
                            <a:srgbClr val="003366"/>
                          </a:solidFill>
                          <a:effectLst/>
                          <a:latin typeface="Calibri" panose="020F0502020204030204" pitchFamily="34" charset="0"/>
                        </a:rPr>
                        <a:t>$20​</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tc>
                  <a:txBody>
                    <a:bodyPr/>
                    <a:lstStyle/>
                    <a:p>
                      <a:pPr algn="l" fontAlgn="base"/>
                      <a:r>
                        <a:rPr lang="en-US" sz="1500" b="0" i="0">
                          <a:solidFill>
                            <a:srgbClr val="003366"/>
                          </a:solidFill>
                          <a:effectLst/>
                          <a:latin typeface="Calibri" panose="020F0502020204030204" pitchFamily="34" charset="0"/>
                        </a:rPr>
                        <a:t>1-2 spools​</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tc>
                  <a:txBody>
                    <a:bodyPr/>
                    <a:lstStyle/>
                    <a:p>
                      <a:pPr algn="l" fontAlgn="base"/>
                      <a:r>
                        <a:rPr lang="en-US" sz="1500" b="0" i="0">
                          <a:solidFill>
                            <a:srgbClr val="003366"/>
                          </a:solidFill>
                          <a:effectLst/>
                          <a:latin typeface="Calibri" panose="020F0502020204030204" pitchFamily="34" charset="0"/>
                        </a:rPr>
                        <a:t>$40​</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extLst>
                  <a:ext uri="{0D108BD9-81ED-4DB2-BD59-A6C34878D82A}">
                    <a16:rowId xmlns:a16="http://schemas.microsoft.com/office/drawing/2014/main" val="737165147"/>
                  </a:ext>
                </a:extLst>
              </a:tr>
              <a:tr h="785906">
                <a:tc>
                  <a:txBody>
                    <a:bodyPr/>
                    <a:lstStyle/>
                    <a:p>
                      <a:pPr algn="l" fontAlgn="base"/>
                      <a:r>
                        <a:rPr lang="en-US" sz="1500" b="0" i="0">
                          <a:solidFill>
                            <a:srgbClr val="003366"/>
                          </a:solidFill>
                          <a:effectLst/>
                          <a:latin typeface="Calibri" panose="020F0502020204030204" pitchFamily="34" charset="0"/>
                        </a:rPr>
                        <a:t>Omni-Directional Wheels​</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tc>
                  <a:txBody>
                    <a:bodyPr/>
                    <a:lstStyle/>
                    <a:p>
                      <a:pPr algn="l" fontAlgn="base"/>
                      <a:r>
                        <a:rPr lang="en-US" sz="1500" b="0" i="0">
                          <a:solidFill>
                            <a:srgbClr val="003366"/>
                          </a:solidFill>
                          <a:effectLst/>
                          <a:latin typeface="Calibri" panose="020F0502020204030204" pitchFamily="34" charset="0"/>
                        </a:rPr>
                        <a:t>$30-$40​</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tc>
                  <a:txBody>
                    <a:bodyPr/>
                    <a:lstStyle/>
                    <a:p>
                      <a:pPr algn="l" fontAlgn="base"/>
                      <a:r>
                        <a:rPr lang="en-US" sz="1500" b="0" i="0">
                          <a:solidFill>
                            <a:srgbClr val="003366"/>
                          </a:solidFill>
                          <a:effectLst/>
                          <a:latin typeface="Calibri" panose="020F0502020204030204" pitchFamily="34" charset="0"/>
                        </a:rPr>
                        <a:t>3 wheels​</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tc>
                  <a:txBody>
                    <a:bodyPr/>
                    <a:lstStyle/>
                    <a:p>
                      <a:pPr algn="l" fontAlgn="base"/>
                      <a:r>
                        <a:rPr lang="en-US" sz="1500" b="0" i="0">
                          <a:solidFill>
                            <a:srgbClr val="003366"/>
                          </a:solidFill>
                          <a:effectLst/>
                          <a:latin typeface="Calibri" panose="020F0502020204030204" pitchFamily="34" charset="0"/>
                        </a:rPr>
                        <a:t>$90-$120​</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extLst>
                  <a:ext uri="{0D108BD9-81ED-4DB2-BD59-A6C34878D82A}">
                    <a16:rowId xmlns:a16="http://schemas.microsoft.com/office/drawing/2014/main" val="896999958"/>
                  </a:ext>
                </a:extLst>
              </a:tr>
              <a:tr h="792104">
                <a:tc>
                  <a:txBody>
                    <a:bodyPr/>
                    <a:lstStyle/>
                    <a:p>
                      <a:pPr algn="l" fontAlgn="base"/>
                      <a:r>
                        <a:rPr lang="en-US" sz="1500" b="0" i="0">
                          <a:solidFill>
                            <a:srgbClr val="003366"/>
                          </a:solidFill>
                          <a:effectLst/>
                          <a:latin typeface="Calibri" panose="020F0502020204030204" pitchFamily="34" charset="0"/>
                        </a:rPr>
                        <a:t>Microcontroller (Arduino, Raspberri-Pi, etc)​</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tc>
                  <a:txBody>
                    <a:bodyPr/>
                    <a:lstStyle/>
                    <a:p>
                      <a:pPr algn="l" fontAlgn="base"/>
                      <a:r>
                        <a:rPr lang="en-US" sz="1500" b="0" i="0">
                          <a:solidFill>
                            <a:srgbClr val="003366"/>
                          </a:solidFill>
                          <a:effectLst/>
                          <a:latin typeface="Calibri" panose="020F0502020204030204" pitchFamily="34" charset="0"/>
                        </a:rPr>
                        <a:t>$20-$30​</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tc>
                  <a:txBody>
                    <a:bodyPr/>
                    <a:lstStyle/>
                    <a:p>
                      <a:pPr algn="l" fontAlgn="base"/>
                      <a:r>
                        <a:rPr lang="en-US" sz="1500" b="0" i="0">
                          <a:solidFill>
                            <a:srgbClr val="003366"/>
                          </a:solidFill>
                          <a:effectLst/>
                          <a:latin typeface="Calibri" panose="020F0502020204030204" pitchFamily="34" charset="0"/>
                        </a:rPr>
                        <a:t>1​</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tc>
                  <a:txBody>
                    <a:bodyPr/>
                    <a:lstStyle/>
                    <a:p>
                      <a:pPr algn="l" fontAlgn="base"/>
                      <a:r>
                        <a:rPr lang="en-US" sz="1500" b="0" i="0">
                          <a:solidFill>
                            <a:srgbClr val="003366"/>
                          </a:solidFill>
                          <a:effectLst/>
                          <a:latin typeface="Calibri" panose="020F0502020204030204" pitchFamily="34" charset="0"/>
                        </a:rPr>
                        <a:t>$20-$30​</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extLst>
                  <a:ext uri="{0D108BD9-81ED-4DB2-BD59-A6C34878D82A}">
                    <a16:rowId xmlns:a16="http://schemas.microsoft.com/office/drawing/2014/main" val="2963937909"/>
                  </a:ext>
                </a:extLst>
              </a:tr>
              <a:tr h="317669">
                <a:tc>
                  <a:txBody>
                    <a:bodyPr/>
                    <a:lstStyle/>
                    <a:p>
                      <a:pPr algn="l" fontAlgn="base"/>
                      <a:r>
                        <a:rPr lang="en-US" sz="1500" b="0" i="0">
                          <a:solidFill>
                            <a:srgbClr val="003366"/>
                          </a:solidFill>
                          <a:effectLst/>
                          <a:latin typeface="Calibri" panose="020F0502020204030204" pitchFamily="34" charset="0"/>
                        </a:rPr>
                        <a:t>Battery​</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tc>
                  <a:txBody>
                    <a:bodyPr/>
                    <a:lstStyle/>
                    <a:p>
                      <a:pPr algn="l" fontAlgn="base"/>
                      <a:r>
                        <a:rPr lang="en-US" sz="1500" b="0" i="0">
                          <a:solidFill>
                            <a:srgbClr val="003366"/>
                          </a:solidFill>
                          <a:effectLst/>
                          <a:latin typeface="Calibri" panose="020F0502020204030204" pitchFamily="34" charset="0"/>
                        </a:rPr>
                        <a:t>$30-$50​</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tc>
                  <a:txBody>
                    <a:bodyPr/>
                    <a:lstStyle/>
                    <a:p>
                      <a:pPr algn="l" fontAlgn="base"/>
                      <a:r>
                        <a:rPr lang="en-US" sz="1500" b="0" i="0">
                          <a:solidFill>
                            <a:srgbClr val="003366"/>
                          </a:solidFill>
                          <a:effectLst/>
                          <a:latin typeface="Calibri" panose="020F0502020204030204" pitchFamily="34" charset="0"/>
                        </a:rPr>
                        <a:t>1​</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tc>
                  <a:txBody>
                    <a:bodyPr/>
                    <a:lstStyle/>
                    <a:p>
                      <a:pPr algn="l" fontAlgn="base"/>
                      <a:r>
                        <a:rPr lang="en-US" sz="1500" b="0" i="0">
                          <a:solidFill>
                            <a:srgbClr val="003366"/>
                          </a:solidFill>
                          <a:effectLst/>
                          <a:latin typeface="Calibri" panose="020F0502020204030204" pitchFamily="34" charset="0"/>
                        </a:rPr>
                        <a:t>$30-$50​</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extLst>
                  <a:ext uri="{0D108BD9-81ED-4DB2-BD59-A6C34878D82A}">
                    <a16:rowId xmlns:a16="http://schemas.microsoft.com/office/drawing/2014/main" val="4272327191"/>
                  </a:ext>
                </a:extLst>
              </a:tr>
              <a:tr h="317669">
                <a:tc>
                  <a:txBody>
                    <a:bodyPr/>
                    <a:lstStyle/>
                    <a:p>
                      <a:pPr algn="l" fontAlgn="base"/>
                      <a:r>
                        <a:rPr lang="en-US" sz="1500" b="0" i="0">
                          <a:solidFill>
                            <a:srgbClr val="003366"/>
                          </a:solidFill>
                          <a:effectLst/>
                          <a:latin typeface="Calibri" panose="020F0502020204030204" pitchFamily="34" charset="0"/>
                        </a:rPr>
                        <a:t>Motor(s)​</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tc>
                  <a:txBody>
                    <a:bodyPr/>
                    <a:lstStyle/>
                    <a:p>
                      <a:pPr algn="l" fontAlgn="base"/>
                      <a:r>
                        <a:rPr lang="en-US" sz="1500" b="0" i="0">
                          <a:solidFill>
                            <a:srgbClr val="003366"/>
                          </a:solidFill>
                          <a:effectLst/>
                          <a:latin typeface="Calibri" panose="020F0502020204030204" pitchFamily="34" charset="0"/>
                        </a:rPr>
                        <a:t>$70-$100​</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tc>
                  <a:txBody>
                    <a:bodyPr/>
                    <a:lstStyle/>
                    <a:p>
                      <a:pPr algn="l" fontAlgn="base"/>
                      <a:r>
                        <a:rPr lang="en-US" sz="1500" b="0" i="0">
                          <a:solidFill>
                            <a:srgbClr val="003366"/>
                          </a:solidFill>
                          <a:effectLst/>
                          <a:latin typeface="Calibri" panose="020F0502020204030204" pitchFamily="34" charset="0"/>
                        </a:rPr>
                        <a:t>3​</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tc>
                  <a:txBody>
                    <a:bodyPr/>
                    <a:lstStyle/>
                    <a:p>
                      <a:pPr algn="l" fontAlgn="base"/>
                      <a:r>
                        <a:rPr lang="en-US" sz="1500" b="0" i="0">
                          <a:solidFill>
                            <a:srgbClr val="003366"/>
                          </a:solidFill>
                          <a:effectLst/>
                          <a:latin typeface="Calibri" panose="020F0502020204030204" pitchFamily="34" charset="0"/>
                        </a:rPr>
                        <a:t>$210-$300​</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extLst>
                  <a:ext uri="{0D108BD9-81ED-4DB2-BD59-A6C34878D82A}">
                    <a16:rowId xmlns:a16="http://schemas.microsoft.com/office/drawing/2014/main" val="1634566892"/>
                  </a:ext>
                </a:extLst>
              </a:tr>
              <a:tr h="317669">
                <a:tc>
                  <a:txBody>
                    <a:bodyPr/>
                    <a:lstStyle/>
                    <a:p>
                      <a:pPr algn="l" fontAlgn="base"/>
                      <a:r>
                        <a:rPr lang="en-US" sz="1500" b="0" i="0">
                          <a:solidFill>
                            <a:srgbClr val="003366"/>
                          </a:solidFill>
                          <a:effectLst/>
                          <a:latin typeface="Calibri" panose="020F0502020204030204" pitchFamily="34" charset="0"/>
                        </a:rPr>
                        <a:t>Velcro​</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tc>
                  <a:txBody>
                    <a:bodyPr/>
                    <a:lstStyle/>
                    <a:p>
                      <a:pPr algn="l" fontAlgn="base"/>
                      <a:r>
                        <a:rPr lang="en-US" sz="1500" b="0" i="0">
                          <a:solidFill>
                            <a:srgbClr val="003366"/>
                          </a:solidFill>
                          <a:effectLst/>
                          <a:latin typeface="Calibri" panose="020F0502020204030204" pitchFamily="34" charset="0"/>
                        </a:rPr>
                        <a:t>$8 (roll)​</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tc>
                  <a:txBody>
                    <a:bodyPr/>
                    <a:lstStyle/>
                    <a:p>
                      <a:pPr algn="l" fontAlgn="base"/>
                      <a:r>
                        <a:rPr lang="en-US" sz="1500" b="0" i="0">
                          <a:solidFill>
                            <a:srgbClr val="003366"/>
                          </a:solidFill>
                          <a:effectLst/>
                          <a:latin typeface="Calibri" panose="020F0502020204030204" pitchFamily="34" charset="0"/>
                        </a:rPr>
                        <a:t>1​</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tc>
                  <a:txBody>
                    <a:bodyPr/>
                    <a:lstStyle/>
                    <a:p>
                      <a:pPr algn="l" fontAlgn="base"/>
                      <a:r>
                        <a:rPr lang="en-US" sz="1500" b="0" i="0">
                          <a:solidFill>
                            <a:srgbClr val="003366"/>
                          </a:solidFill>
                          <a:effectLst/>
                          <a:latin typeface="Calibri" panose="020F0502020204030204" pitchFamily="34" charset="0"/>
                        </a:rPr>
                        <a:t>$8​</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extLst>
                  <a:ext uri="{0D108BD9-81ED-4DB2-BD59-A6C34878D82A}">
                    <a16:rowId xmlns:a16="http://schemas.microsoft.com/office/drawing/2014/main" val="1808037708"/>
                  </a:ext>
                </a:extLst>
              </a:tr>
              <a:tr h="317669">
                <a:tc>
                  <a:txBody>
                    <a:bodyPr/>
                    <a:lstStyle/>
                    <a:p>
                      <a:pPr algn="l" fontAlgn="base"/>
                      <a:r>
                        <a:rPr lang="en-US" sz="1500" b="0" i="0">
                          <a:solidFill>
                            <a:srgbClr val="003366"/>
                          </a:solidFill>
                          <a:effectLst/>
                          <a:latin typeface="Calibri" panose="020F0502020204030204" pitchFamily="34" charset="0"/>
                        </a:rPr>
                        <a:t>Screen ​</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tc>
                  <a:txBody>
                    <a:bodyPr/>
                    <a:lstStyle/>
                    <a:p>
                      <a:pPr algn="l" fontAlgn="base"/>
                      <a:r>
                        <a:rPr lang="en-US" sz="1500" b="0" i="0">
                          <a:solidFill>
                            <a:srgbClr val="003366"/>
                          </a:solidFill>
                          <a:effectLst/>
                          <a:latin typeface="Calibri" panose="020F0502020204030204" pitchFamily="34" charset="0"/>
                        </a:rPr>
                        <a:t>$30​</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tc>
                  <a:txBody>
                    <a:bodyPr/>
                    <a:lstStyle/>
                    <a:p>
                      <a:pPr algn="l" fontAlgn="base"/>
                      <a:r>
                        <a:rPr lang="en-US" sz="1500" b="0" i="0">
                          <a:solidFill>
                            <a:srgbClr val="003366"/>
                          </a:solidFill>
                          <a:effectLst/>
                          <a:latin typeface="Calibri" panose="020F0502020204030204" pitchFamily="34" charset="0"/>
                        </a:rPr>
                        <a:t>1​</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tc>
                  <a:txBody>
                    <a:bodyPr/>
                    <a:lstStyle/>
                    <a:p>
                      <a:pPr algn="l" fontAlgn="base"/>
                      <a:r>
                        <a:rPr lang="en-US" sz="1500" b="0" i="0">
                          <a:solidFill>
                            <a:srgbClr val="003366"/>
                          </a:solidFill>
                          <a:effectLst/>
                          <a:latin typeface="Calibri" panose="020F0502020204030204" pitchFamily="34" charset="0"/>
                        </a:rPr>
                        <a:t>$30​</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extLst>
                  <a:ext uri="{0D108BD9-81ED-4DB2-BD59-A6C34878D82A}">
                    <a16:rowId xmlns:a16="http://schemas.microsoft.com/office/drawing/2014/main" val="1712942213"/>
                  </a:ext>
                </a:extLst>
              </a:tr>
              <a:tr h="317669">
                <a:tc>
                  <a:txBody>
                    <a:bodyPr/>
                    <a:lstStyle/>
                    <a:p>
                      <a:pPr algn="l" fontAlgn="base"/>
                      <a:r>
                        <a:rPr lang="en-US" sz="1500" b="0" i="0">
                          <a:solidFill>
                            <a:srgbClr val="003366"/>
                          </a:solidFill>
                          <a:effectLst/>
                          <a:latin typeface="Calibri" panose="020F0502020204030204" pitchFamily="34" charset="0"/>
                        </a:rPr>
                        <a:t>Sensor​</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tc>
                  <a:txBody>
                    <a:bodyPr/>
                    <a:lstStyle/>
                    <a:p>
                      <a:pPr algn="l" fontAlgn="base"/>
                      <a:r>
                        <a:rPr lang="en-US" sz="1500" b="0" i="0">
                          <a:solidFill>
                            <a:srgbClr val="003366"/>
                          </a:solidFill>
                          <a:effectLst/>
                          <a:latin typeface="Calibri" panose="020F0502020204030204" pitchFamily="34" charset="0"/>
                        </a:rPr>
                        <a:t>$20​</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tc>
                  <a:txBody>
                    <a:bodyPr/>
                    <a:lstStyle/>
                    <a:p>
                      <a:pPr algn="l" fontAlgn="base"/>
                      <a:r>
                        <a:rPr lang="en-US" sz="1500" b="0" i="0">
                          <a:solidFill>
                            <a:srgbClr val="003366"/>
                          </a:solidFill>
                          <a:effectLst/>
                          <a:latin typeface="Calibri" panose="020F0502020204030204" pitchFamily="34" charset="0"/>
                        </a:rPr>
                        <a:t>1​</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tc>
                  <a:txBody>
                    <a:bodyPr/>
                    <a:lstStyle/>
                    <a:p>
                      <a:pPr algn="l" fontAlgn="base"/>
                      <a:r>
                        <a:rPr lang="en-US" sz="1500" b="0" i="0">
                          <a:solidFill>
                            <a:srgbClr val="003366"/>
                          </a:solidFill>
                          <a:effectLst/>
                          <a:latin typeface="Calibri" panose="020F0502020204030204" pitchFamily="34" charset="0"/>
                        </a:rPr>
                        <a:t>$20​</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extLst>
                  <a:ext uri="{0D108BD9-81ED-4DB2-BD59-A6C34878D82A}">
                    <a16:rowId xmlns:a16="http://schemas.microsoft.com/office/drawing/2014/main" val="3846392989"/>
                  </a:ext>
                </a:extLst>
              </a:tr>
              <a:tr h="317669">
                <a:tc>
                  <a:txBody>
                    <a:bodyPr/>
                    <a:lstStyle/>
                    <a:p>
                      <a:pPr algn="l" fontAlgn="base"/>
                      <a:r>
                        <a:rPr lang="en-US" sz="1500" b="0" i="0">
                          <a:solidFill>
                            <a:srgbClr val="003366"/>
                          </a:solidFill>
                          <a:effectLst/>
                          <a:latin typeface="Calibri" panose="020F0502020204030204" pitchFamily="34" charset="0"/>
                        </a:rPr>
                        <a:t>ON/OFF Switch​</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tc>
                  <a:txBody>
                    <a:bodyPr/>
                    <a:lstStyle/>
                    <a:p>
                      <a:pPr algn="l" fontAlgn="base"/>
                      <a:r>
                        <a:rPr lang="en-US" sz="1500" b="0" i="0">
                          <a:solidFill>
                            <a:srgbClr val="003366"/>
                          </a:solidFill>
                          <a:effectLst/>
                          <a:latin typeface="Calibri" panose="020F0502020204030204" pitchFamily="34" charset="0"/>
                        </a:rPr>
                        <a:t>$5​</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tc>
                  <a:txBody>
                    <a:bodyPr/>
                    <a:lstStyle/>
                    <a:p>
                      <a:pPr algn="l" fontAlgn="base"/>
                      <a:r>
                        <a:rPr lang="en-US" sz="1500" b="0" i="0">
                          <a:solidFill>
                            <a:srgbClr val="003366"/>
                          </a:solidFill>
                          <a:effectLst/>
                          <a:latin typeface="Calibri" panose="020F0502020204030204" pitchFamily="34" charset="0"/>
                        </a:rPr>
                        <a:t>1​</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tc>
                  <a:txBody>
                    <a:bodyPr/>
                    <a:lstStyle/>
                    <a:p>
                      <a:pPr algn="l" fontAlgn="base"/>
                      <a:r>
                        <a:rPr lang="en-US" sz="1500" b="0" i="0">
                          <a:solidFill>
                            <a:srgbClr val="003366"/>
                          </a:solidFill>
                          <a:effectLst/>
                          <a:latin typeface="Calibri" panose="020F0502020204030204" pitchFamily="34" charset="0"/>
                        </a:rPr>
                        <a:t>$5​</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DD3"/>
                    </a:solidFill>
                  </a:tcPr>
                </a:tc>
                <a:extLst>
                  <a:ext uri="{0D108BD9-81ED-4DB2-BD59-A6C34878D82A}">
                    <a16:rowId xmlns:a16="http://schemas.microsoft.com/office/drawing/2014/main" val="2082553912"/>
                  </a:ext>
                </a:extLst>
              </a:tr>
              <a:tr h="317669">
                <a:tc>
                  <a:txBody>
                    <a:bodyPr/>
                    <a:lstStyle/>
                    <a:p>
                      <a:pPr algn="l" fontAlgn="base"/>
                      <a:r>
                        <a:rPr lang="en-US" sz="1500" b="0" i="0">
                          <a:solidFill>
                            <a:srgbClr val="003366"/>
                          </a:solidFill>
                          <a:effectLst/>
                          <a:latin typeface="Calibri" panose="020F0502020204030204" pitchFamily="34" charset="0"/>
                        </a:rPr>
                        <a:t>Motor drivers​</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tc>
                  <a:txBody>
                    <a:bodyPr/>
                    <a:lstStyle/>
                    <a:p>
                      <a:pPr algn="l" fontAlgn="base"/>
                      <a:r>
                        <a:rPr lang="en-US" sz="1500" b="0" i="0">
                          <a:solidFill>
                            <a:srgbClr val="003366"/>
                          </a:solidFill>
                          <a:effectLst/>
                          <a:latin typeface="Calibri" panose="020F0502020204030204" pitchFamily="34" charset="0"/>
                        </a:rPr>
                        <a:t>$20​</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tc>
                  <a:txBody>
                    <a:bodyPr/>
                    <a:lstStyle/>
                    <a:p>
                      <a:pPr algn="l" fontAlgn="base"/>
                      <a:r>
                        <a:rPr lang="en-US" sz="1500" b="0" i="0">
                          <a:solidFill>
                            <a:srgbClr val="003366"/>
                          </a:solidFill>
                          <a:effectLst/>
                          <a:latin typeface="Calibri" panose="020F0502020204030204" pitchFamily="34" charset="0"/>
                        </a:rPr>
                        <a:t>3​</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tc>
                  <a:txBody>
                    <a:bodyPr/>
                    <a:lstStyle/>
                    <a:p>
                      <a:pPr algn="l" fontAlgn="base"/>
                      <a:r>
                        <a:rPr lang="en-US" sz="1500" b="0" i="0">
                          <a:solidFill>
                            <a:srgbClr val="003366"/>
                          </a:solidFill>
                          <a:effectLst/>
                          <a:latin typeface="Calibri" panose="020F0502020204030204" pitchFamily="34" charset="0"/>
                        </a:rPr>
                        <a:t>$60​</a:t>
                      </a:r>
                      <a:endParaRPr lang="en-US" sz="1500" b="0" i="0">
                        <a:solidFill>
                          <a:srgbClr val="003366"/>
                        </a:solidFill>
                        <a:effectLst/>
                      </a:endParaRPr>
                    </a:p>
                  </a:txBody>
                  <a:tcPr marL="77529" marR="77529" marT="38765" marB="3876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8EA"/>
                    </a:solidFill>
                  </a:tcPr>
                </a:tc>
                <a:extLst>
                  <a:ext uri="{0D108BD9-81ED-4DB2-BD59-A6C34878D82A}">
                    <a16:rowId xmlns:a16="http://schemas.microsoft.com/office/drawing/2014/main" val="1687709385"/>
                  </a:ext>
                </a:extLst>
              </a:tr>
            </a:tbl>
          </a:graphicData>
        </a:graphic>
      </p:graphicFrame>
      <p:sp>
        <p:nvSpPr>
          <p:cNvPr id="6" name="Rectangle 1">
            <a:extLst>
              <a:ext uri="{FF2B5EF4-FFF2-40B4-BE49-F238E27FC236}">
                <a16:creationId xmlns:a16="http://schemas.microsoft.com/office/drawing/2014/main" id="{E2E41929-E929-315A-1BE7-20C462D46F8B}"/>
              </a:ext>
            </a:extLst>
          </p:cNvPr>
          <p:cNvSpPr>
            <a:spLocks noChangeArrowheads="1"/>
          </p:cNvSpPr>
          <p:nvPr/>
        </p:nvSpPr>
        <p:spPr bwMode="auto">
          <a:xfrm>
            <a:off x="6681281" y="1512176"/>
            <a:ext cx="7676324" cy="67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C000C0CA-4B58-A2E6-F356-9E73B46FA950}"/>
              </a:ext>
            </a:extLst>
          </p:cNvPr>
          <p:cNvSpPr txBox="1"/>
          <p:nvPr/>
        </p:nvSpPr>
        <p:spPr>
          <a:xfrm>
            <a:off x="7102513" y="6308209"/>
            <a:ext cx="3938593" cy="369332"/>
          </a:xfrm>
          <a:prstGeom prst="rect">
            <a:avLst/>
          </a:prstGeom>
          <a:noFill/>
        </p:spPr>
        <p:txBody>
          <a:bodyPr wrap="square" rtlCol="0">
            <a:spAutoFit/>
          </a:bodyPr>
          <a:lstStyle/>
          <a:p>
            <a:pPr algn="ctr"/>
            <a:r>
              <a:rPr lang="en-US"/>
              <a:t>Table 1. Tentative Bill of Materials</a:t>
            </a:r>
          </a:p>
        </p:txBody>
      </p:sp>
    </p:spTree>
    <p:extLst>
      <p:ext uri="{BB962C8B-B14F-4D97-AF65-F5344CB8AC3E}">
        <p14:creationId xmlns:p14="http://schemas.microsoft.com/office/powerpoint/2010/main" val="1605535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38F75-AEF1-8E90-4FBA-B28210503EB4}"/>
              </a:ext>
            </a:extLst>
          </p:cNvPr>
          <p:cNvSpPr>
            <a:spLocks noGrp="1"/>
          </p:cNvSpPr>
          <p:nvPr>
            <p:ph type="title"/>
          </p:nvPr>
        </p:nvSpPr>
        <p:spPr/>
        <p:txBody>
          <a:bodyPr/>
          <a:lstStyle/>
          <a:p>
            <a:r>
              <a:rPr lang="en-US"/>
              <a:t>Virtual Prototype Demo</a:t>
            </a:r>
          </a:p>
        </p:txBody>
      </p:sp>
      <p:sp>
        <p:nvSpPr>
          <p:cNvPr id="4" name="TextBox 3">
            <a:extLst>
              <a:ext uri="{FF2B5EF4-FFF2-40B4-BE49-F238E27FC236}">
                <a16:creationId xmlns:a16="http://schemas.microsoft.com/office/drawing/2014/main" id="{D2515CC9-6A24-44CB-00CB-901F6EFFF861}"/>
              </a:ext>
            </a:extLst>
          </p:cNvPr>
          <p:cNvSpPr txBox="1"/>
          <p:nvPr/>
        </p:nvSpPr>
        <p:spPr>
          <a:xfrm>
            <a:off x="10266949" y="6432883"/>
            <a:ext cx="1780674" cy="369332"/>
          </a:xfrm>
          <a:prstGeom prst="rect">
            <a:avLst/>
          </a:prstGeom>
          <a:noFill/>
        </p:spPr>
        <p:txBody>
          <a:bodyPr wrap="square" lIns="91440" tIns="45720" rIns="91440" bIns="45720" rtlCol="0" anchor="t">
            <a:spAutoFit/>
          </a:bodyPr>
          <a:lstStyle/>
          <a:p>
            <a:pPr algn="r"/>
            <a:r>
              <a:rPr lang="en-US"/>
              <a:t>Joe, 15</a:t>
            </a:r>
          </a:p>
        </p:txBody>
      </p:sp>
      <p:pic>
        <p:nvPicPr>
          <p:cNvPr id="2" name="Online Media 1" title="HampsterMk4 forward">
            <a:hlinkClick r:id="" action="ppaction://media"/>
            <a:extLst>
              <a:ext uri="{FF2B5EF4-FFF2-40B4-BE49-F238E27FC236}">
                <a16:creationId xmlns:a16="http://schemas.microsoft.com/office/drawing/2014/main" id="{697C3FB3-31EE-D1A3-9B99-91A735AEF406}"/>
              </a:ext>
            </a:extLst>
          </p:cNvPr>
          <p:cNvPicPr>
            <a:picLocks noRot="1" noChangeAspect="1"/>
          </p:cNvPicPr>
          <p:nvPr>
            <a:videoFile r:link="rId1"/>
          </p:nvPr>
        </p:nvPicPr>
        <p:blipFill>
          <a:blip r:embed="rId3"/>
          <a:stretch>
            <a:fillRect/>
          </a:stretch>
        </p:blipFill>
        <p:spPr>
          <a:xfrm>
            <a:off x="1839912" y="1687256"/>
            <a:ext cx="8512175" cy="4805619"/>
          </a:xfrm>
          <a:prstGeom prst="rect">
            <a:avLst/>
          </a:prstGeom>
        </p:spPr>
      </p:pic>
    </p:spTree>
    <p:extLst>
      <p:ext uri="{BB962C8B-B14F-4D97-AF65-F5344CB8AC3E}">
        <p14:creationId xmlns:p14="http://schemas.microsoft.com/office/powerpoint/2010/main" val="149672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A929C-F016-0E4C-BBA8-F90194F293AF}"/>
              </a:ext>
            </a:extLst>
          </p:cNvPr>
          <p:cNvSpPr>
            <a:spLocks noGrp="1"/>
          </p:cNvSpPr>
          <p:nvPr>
            <p:ph type="ctrTitle"/>
          </p:nvPr>
        </p:nvSpPr>
        <p:spPr>
          <a:xfrm>
            <a:off x="1524000" y="2338085"/>
            <a:ext cx="9144000" cy="1023960"/>
          </a:xfrm>
        </p:spPr>
        <p:txBody>
          <a:bodyPr/>
          <a:lstStyle/>
          <a:p>
            <a:r>
              <a:rPr lang="en-US" b="1">
                <a:solidFill>
                  <a:srgbClr val="F8B700"/>
                </a:solidFill>
                <a:latin typeface="Arial" panose="020B0604020202020204" pitchFamily="34" charset="0"/>
              </a:rPr>
              <a:t>Thank you</a:t>
            </a:r>
          </a:p>
        </p:txBody>
      </p:sp>
    </p:spTree>
    <p:extLst>
      <p:ext uri="{BB962C8B-B14F-4D97-AF65-F5344CB8AC3E}">
        <p14:creationId xmlns:p14="http://schemas.microsoft.com/office/powerpoint/2010/main" val="470686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EA108-D276-E507-5CCF-33F0F8C3C493}"/>
              </a:ext>
            </a:extLst>
          </p:cNvPr>
          <p:cNvSpPr>
            <a:spLocks noGrp="1"/>
          </p:cNvSpPr>
          <p:nvPr>
            <p:ph type="title"/>
          </p:nvPr>
        </p:nvSpPr>
        <p:spPr/>
        <p:txBody>
          <a:bodyPr/>
          <a:lstStyle/>
          <a:p>
            <a:r>
              <a:rPr lang="en-US"/>
              <a:t>References</a:t>
            </a:r>
          </a:p>
        </p:txBody>
      </p:sp>
      <p:sp>
        <p:nvSpPr>
          <p:cNvPr id="3" name="Chart Placeholder 2">
            <a:extLst>
              <a:ext uri="{FF2B5EF4-FFF2-40B4-BE49-F238E27FC236}">
                <a16:creationId xmlns:a16="http://schemas.microsoft.com/office/drawing/2014/main" id="{513747C0-6CC8-EA81-603E-8AAC23C644A1}"/>
              </a:ext>
            </a:extLst>
          </p:cNvPr>
          <p:cNvSpPr>
            <a:spLocks noGrp="1"/>
          </p:cNvSpPr>
          <p:nvPr>
            <p:ph type="chart" sz="quarter" idx="10"/>
          </p:nvPr>
        </p:nvSpPr>
        <p:spPr/>
        <p:txBody>
          <a:bodyPr/>
          <a:lstStyle/>
          <a:p>
            <a:r>
              <a:rPr lang="en-US" sz="1800" b="0" i="0" u="none" strike="noStrike">
                <a:solidFill>
                  <a:srgbClr val="000000"/>
                </a:solidFill>
                <a:effectLst/>
                <a:latin typeface="Times New Roman" panose="02020603050405020304" pitchFamily="18" charset="0"/>
              </a:rPr>
              <a:t>[1]J. </a:t>
            </a:r>
            <a:r>
              <a:rPr lang="en-US" sz="1800" b="0" i="0" u="none" strike="noStrike" err="1">
                <a:solidFill>
                  <a:srgbClr val="000000"/>
                </a:solidFill>
                <a:effectLst/>
                <a:latin typeface="Times New Roman" panose="02020603050405020304" pitchFamily="18" charset="0"/>
              </a:rPr>
              <a:t>Inthiam</a:t>
            </a:r>
            <a:r>
              <a:rPr lang="en-US" sz="1800" b="0" i="0" u="none" strike="noStrike">
                <a:solidFill>
                  <a:srgbClr val="000000"/>
                </a:solidFill>
                <a:effectLst/>
                <a:latin typeface="Times New Roman" panose="02020603050405020304" pitchFamily="18" charset="0"/>
              </a:rPr>
              <a:t> and C. </a:t>
            </a:r>
            <a:r>
              <a:rPr lang="en-US" sz="1800" b="0" i="0" u="none" strike="noStrike" err="1">
                <a:solidFill>
                  <a:srgbClr val="000000"/>
                </a:solidFill>
                <a:effectLst/>
                <a:latin typeface="Times New Roman" panose="02020603050405020304" pitchFamily="18" charset="0"/>
              </a:rPr>
              <a:t>Deelertpaiboon</a:t>
            </a:r>
            <a:r>
              <a:rPr lang="en-US" sz="1800" b="0" i="0" u="none" strike="noStrike">
                <a:solidFill>
                  <a:srgbClr val="000000"/>
                </a:solidFill>
                <a:effectLst/>
                <a:latin typeface="Times New Roman" panose="02020603050405020304" pitchFamily="18" charset="0"/>
              </a:rPr>
              <a:t>, "Self-localization and navigation of holonomic mobile robot using omni-directional wheel odometry," 2014</a:t>
            </a:r>
            <a:endParaRPr lang="en-US"/>
          </a:p>
        </p:txBody>
      </p:sp>
    </p:spTree>
    <p:extLst>
      <p:ext uri="{BB962C8B-B14F-4D97-AF65-F5344CB8AC3E}">
        <p14:creationId xmlns:p14="http://schemas.microsoft.com/office/powerpoint/2010/main" val="426002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635637-B2F5-CC2A-E8FD-DF3B55F95AAC}"/>
              </a:ext>
            </a:extLst>
          </p:cNvPr>
          <p:cNvSpPr>
            <a:spLocks noGrp="1"/>
          </p:cNvSpPr>
          <p:nvPr>
            <p:ph idx="1"/>
          </p:nvPr>
        </p:nvSpPr>
        <p:spPr>
          <a:xfrm>
            <a:off x="705853" y="1764632"/>
            <a:ext cx="5390147" cy="4563978"/>
          </a:xfrm>
        </p:spPr>
        <p:txBody>
          <a:bodyPr/>
          <a:lstStyle/>
          <a:p>
            <a:r>
              <a:rPr lang="en-US"/>
              <a:t>Hamster is an affordable device for stroke rehabilitation</a:t>
            </a:r>
          </a:p>
          <a:p>
            <a:r>
              <a:rPr lang="en-US"/>
              <a:t>Help gain basic movements in the arm and hand of the patient</a:t>
            </a:r>
          </a:p>
          <a:p>
            <a:r>
              <a:rPr lang="en-US"/>
              <a:t>Sponsor: Dr. Reza Sharif </a:t>
            </a:r>
            <a:r>
              <a:rPr lang="en-US" err="1"/>
              <a:t>Razavian</a:t>
            </a:r>
            <a:endParaRPr lang="en-US"/>
          </a:p>
          <a:p>
            <a:pPr lvl="1"/>
            <a:r>
              <a:rPr lang="en-US"/>
              <a:t>NAU Professor</a:t>
            </a:r>
          </a:p>
          <a:p>
            <a:pPr marL="0" indent="0">
              <a:buNone/>
            </a:pPr>
            <a:endParaRPr lang="en-US"/>
          </a:p>
          <a:p>
            <a:endParaRPr lang="en-US"/>
          </a:p>
        </p:txBody>
      </p:sp>
      <p:sp>
        <p:nvSpPr>
          <p:cNvPr id="3" name="Title 2">
            <a:extLst>
              <a:ext uri="{FF2B5EF4-FFF2-40B4-BE49-F238E27FC236}">
                <a16:creationId xmlns:a16="http://schemas.microsoft.com/office/drawing/2014/main" id="{8DFBB0C3-FE63-8053-3CCF-35667DFE116E}"/>
              </a:ext>
            </a:extLst>
          </p:cNvPr>
          <p:cNvSpPr>
            <a:spLocks noGrp="1"/>
          </p:cNvSpPr>
          <p:nvPr>
            <p:ph type="title"/>
          </p:nvPr>
        </p:nvSpPr>
        <p:spPr/>
        <p:txBody>
          <a:bodyPr/>
          <a:lstStyle/>
          <a:p>
            <a:r>
              <a:rPr lang="en-US"/>
              <a:t>Current Review of Hamster</a:t>
            </a:r>
          </a:p>
        </p:txBody>
      </p:sp>
      <p:sp>
        <p:nvSpPr>
          <p:cNvPr id="6" name="TextBox 5">
            <a:extLst>
              <a:ext uri="{FF2B5EF4-FFF2-40B4-BE49-F238E27FC236}">
                <a16:creationId xmlns:a16="http://schemas.microsoft.com/office/drawing/2014/main" id="{17F76A10-7374-1A1D-361D-E9CD5C05CD62}"/>
              </a:ext>
            </a:extLst>
          </p:cNvPr>
          <p:cNvSpPr txBox="1"/>
          <p:nvPr/>
        </p:nvSpPr>
        <p:spPr>
          <a:xfrm>
            <a:off x="10266949" y="6432883"/>
            <a:ext cx="1780674" cy="369332"/>
          </a:xfrm>
          <a:prstGeom prst="rect">
            <a:avLst/>
          </a:prstGeom>
          <a:noFill/>
        </p:spPr>
        <p:txBody>
          <a:bodyPr wrap="square" rtlCol="0">
            <a:spAutoFit/>
          </a:bodyPr>
          <a:lstStyle/>
          <a:p>
            <a:pPr algn="r"/>
            <a:r>
              <a:rPr lang="en-US"/>
              <a:t>Joe, 1</a:t>
            </a:r>
          </a:p>
        </p:txBody>
      </p:sp>
      <p:pic>
        <p:nvPicPr>
          <p:cNvPr id="4" name="Picture 3" descr="A person smiling for a picture&#10;&#10;Description automatically generated">
            <a:extLst>
              <a:ext uri="{FF2B5EF4-FFF2-40B4-BE49-F238E27FC236}">
                <a16:creationId xmlns:a16="http://schemas.microsoft.com/office/drawing/2014/main" id="{86883A17-F67E-1220-D389-7AB66200DECE}"/>
              </a:ext>
            </a:extLst>
          </p:cNvPr>
          <p:cNvPicPr>
            <a:picLocks noChangeAspect="1"/>
          </p:cNvPicPr>
          <p:nvPr/>
        </p:nvPicPr>
        <p:blipFill>
          <a:blip r:embed="rId2"/>
          <a:stretch>
            <a:fillRect/>
          </a:stretch>
        </p:blipFill>
        <p:spPr>
          <a:xfrm>
            <a:off x="7940247" y="1519624"/>
            <a:ext cx="3144794" cy="4732637"/>
          </a:xfrm>
          <a:prstGeom prst="rect">
            <a:avLst/>
          </a:prstGeom>
        </p:spPr>
      </p:pic>
    </p:spTree>
    <p:extLst>
      <p:ext uri="{BB962C8B-B14F-4D97-AF65-F5344CB8AC3E}">
        <p14:creationId xmlns:p14="http://schemas.microsoft.com/office/powerpoint/2010/main" val="326762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1999AE7-AE7F-D7BB-A02C-0385604B99BF}"/>
              </a:ext>
            </a:extLst>
          </p:cNvPr>
          <p:cNvPicPr>
            <a:picLocks noGrp="1" noChangeAspect="1"/>
          </p:cNvPicPr>
          <p:nvPr>
            <p:ph idx="1"/>
          </p:nvPr>
        </p:nvPicPr>
        <p:blipFill>
          <a:blip r:embed="rId2"/>
          <a:stretch>
            <a:fillRect/>
          </a:stretch>
        </p:blipFill>
        <p:spPr>
          <a:xfrm>
            <a:off x="3043" y="1516313"/>
            <a:ext cx="5127888" cy="4597734"/>
          </a:xfrm>
        </p:spPr>
      </p:pic>
      <p:sp>
        <p:nvSpPr>
          <p:cNvPr id="3" name="Title 2">
            <a:extLst>
              <a:ext uri="{FF2B5EF4-FFF2-40B4-BE49-F238E27FC236}">
                <a16:creationId xmlns:a16="http://schemas.microsoft.com/office/drawing/2014/main" id="{EF5DC6C1-9A31-29D7-BE36-CA3A98D0165F}"/>
              </a:ext>
            </a:extLst>
          </p:cNvPr>
          <p:cNvSpPr>
            <a:spLocks noGrp="1"/>
          </p:cNvSpPr>
          <p:nvPr>
            <p:ph type="title"/>
          </p:nvPr>
        </p:nvSpPr>
        <p:spPr/>
        <p:txBody>
          <a:bodyPr/>
          <a:lstStyle/>
          <a:p>
            <a:r>
              <a:rPr lang="en-US">
                <a:latin typeface="Arial"/>
                <a:cs typeface="Arial"/>
              </a:rPr>
              <a:t>SOLIDWORKS View</a:t>
            </a:r>
            <a:endParaRPr lang="en-US"/>
          </a:p>
        </p:txBody>
      </p:sp>
      <p:sp>
        <p:nvSpPr>
          <p:cNvPr id="5" name="TextBox 4">
            <a:extLst>
              <a:ext uri="{FF2B5EF4-FFF2-40B4-BE49-F238E27FC236}">
                <a16:creationId xmlns:a16="http://schemas.microsoft.com/office/drawing/2014/main" id="{5D1F3259-6E96-07F2-87EA-B6E353C614B7}"/>
              </a:ext>
            </a:extLst>
          </p:cNvPr>
          <p:cNvSpPr txBox="1"/>
          <p:nvPr/>
        </p:nvSpPr>
        <p:spPr>
          <a:xfrm>
            <a:off x="10266949" y="6432883"/>
            <a:ext cx="1780674" cy="369332"/>
          </a:xfrm>
          <a:prstGeom prst="rect">
            <a:avLst/>
          </a:prstGeom>
          <a:noFill/>
        </p:spPr>
        <p:txBody>
          <a:bodyPr wrap="square" lIns="91440" tIns="45720" rIns="91440" bIns="45720" rtlCol="0" anchor="t">
            <a:spAutoFit/>
          </a:bodyPr>
          <a:lstStyle/>
          <a:p>
            <a:pPr algn="r"/>
            <a:r>
              <a:rPr lang="en-US"/>
              <a:t>Jared, 2</a:t>
            </a:r>
          </a:p>
        </p:txBody>
      </p:sp>
      <p:sp>
        <p:nvSpPr>
          <p:cNvPr id="6" name="TextBox 5">
            <a:extLst>
              <a:ext uri="{FF2B5EF4-FFF2-40B4-BE49-F238E27FC236}">
                <a16:creationId xmlns:a16="http://schemas.microsoft.com/office/drawing/2014/main" id="{23F278D6-479F-136C-14E4-7B3891EDB34A}"/>
              </a:ext>
            </a:extLst>
          </p:cNvPr>
          <p:cNvSpPr txBox="1"/>
          <p:nvPr/>
        </p:nvSpPr>
        <p:spPr>
          <a:xfrm>
            <a:off x="733425" y="6248400"/>
            <a:ext cx="36766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Figure 1. CAD Model of Full Design</a:t>
            </a:r>
            <a:r>
              <a:rPr lang="en-US">
                <a:ea typeface="Calibri"/>
                <a:cs typeface="Calibri"/>
              </a:rPr>
              <a:t>​</a:t>
            </a:r>
            <a:endParaRPr lang="en-US"/>
          </a:p>
        </p:txBody>
      </p:sp>
      <p:pic>
        <p:nvPicPr>
          <p:cNvPr id="7" name="Picture 6">
            <a:extLst>
              <a:ext uri="{FF2B5EF4-FFF2-40B4-BE49-F238E27FC236}">
                <a16:creationId xmlns:a16="http://schemas.microsoft.com/office/drawing/2014/main" id="{44B290ED-3819-CB36-6252-6EA76014B857}"/>
              </a:ext>
            </a:extLst>
          </p:cNvPr>
          <p:cNvPicPr>
            <a:picLocks noChangeAspect="1"/>
          </p:cNvPicPr>
          <p:nvPr/>
        </p:nvPicPr>
        <p:blipFill>
          <a:blip r:embed="rId3"/>
          <a:stretch>
            <a:fillRect/>
          </a:stretch>
        </p:blipFill>
        <p:spPr>
          <a:xfrm>
            <a:off x="6714094" y="1519238"/>
            <a:ext cx="4449978" cy="4726203"/>
          </a:xfrm>
          <a:prstGeom prst="rect">
            <a:avLst/>
          </a:prstGeom>
        </p:spPr>
      </p:pic>
      <p:sp>
        <p:nvSpPr>
          <p:cNvPr id="8" name="TextBox 7">
            <a:extLst>
              <a:ext uri="{FF2B5EF4-FFF2-40B4-BE49-F238E27FC236}">
                <a16:creationId xmlns:a16="http://schemas.microsoft.com/office/drawing/2014/main" id="{13203667-44A1-6869-0D6C-05CB03683B8A}"/>
              </a:ext>
            </a:extLst>
          </p:cNvPr>
          <p:cNvSpPr txBox="1"/>
          <p:nvPr/>
        </p:nvSpPr>
        <p:spPr>
          <a:xfrm>
            <a:off x="7002162" y="6250459"/>
            <a:ext cx="40468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Figure 2: CAD assembly exploded view</a:t>
            </a:r>
            <a:endParaRPr lang="en-US"/>
          </a:p>
        </p:txBody>
      </p:sp>
    </p:spTree>
    <p:extLst>
      <p:ext uri="{BB962C8B-B14F-4D97-AF65-F5344CB8AC3E}">
        <p14:creationId xmlns:p14="http://schemas.microsoft.com/office/powerpoint/2010/main" val="416377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5F6F8-3537-8AAE-3AC3-48C5488FA7A4}"/>
              </a:ext>
            </a:extLst>
          </p:cNvPr>
          <p:cNvSpPr>
            <a:spLocks noGrp="1"/>
          </p:cNvSpPr>
          <p:nvPr>
            <p:ph type="title"/>
          </p:nvPr>
        </p:nvSpPr>
        <p:spPr/>
        <p:txBody>
          <a:bodyPr/>
          <a:lstStyle/>
          <a:p>
            <a:r>
              <a:rPr lang="en-US"/>
              <a:t>Component Enclosure Sub-design</a:t>
            </a:r>
          </a:p>
        </p:txBody>
      </p:sp>
      <p:sp>
        <p:nvSpPr>
          <p:cNvPr id="4" name="TextBox 3">
            <a:extLst>
              <a:ext uri="{FF2B5EF4-FFF2-40B4-BE49-F238E27FC236}">
                <a16:creationId xmlns:a16="http://schemas.microsoft.com/office/drawing/2014/main" id="{E95A5991-BE34-E97A-56A9-8032DA6030C9}"/>
              </a:ext>
            </a:extLst>
          </p:cNvPr>
          <p:cNvSpPr txBox="1"/>
          <p:nvPr/>
        </p:nvSpPr>
        <p:spPr>
          <a:xfrm>
            <a:off x="10266949" y="6432883"/>
            <a:ext cx="1780674" cy="369332"/>
          </a:xfrm>
          <a:prstGeom prst="rect">
            <a:avLst/>
          </a:prstGeom>
          <a:noFill/>
        </p:spPr>
        <p:txBody>
          <a:bodyPr wrap="square" lIns="91440" tIns="45720" rIns="91440" bIns="45720" rtlCol="0" anchor="t">
            <a:spAutoFit/>
          </a:bodyPr>
          <a:lstStyle/>
          <a:p>
            <a:pPr algn="r"/>
            <a:r>
              <a:rPr lang="en-US"/>
              <a:t>Jared, 3</a:t>
            </a:r>
          </a:p>
        </p:txBody>
      </p:sp>
      <p:pic>
        <p:nvPicPr>
          <p:cNvPr id="8" name="Content Placeholder 7" descr="A drawing of a square with lines and numbers&#10;&#10;Description automatically generated">
            <a:extLst>
              <a:ext uri="{FF2B5EF4-FFF2-40B4-BE49-F238E27FC236}">
                <a16:creationId xmlns:a16="http://schemas.microsoft.com/office/drawing/2014/main" id="{467B187D-8306-8EE2-07EB-37C47FBBDB0F}"/>
              </a:ext>
            </a:extLst>
          </p:cNvPr>
          <p:cNvPicPr>
            <a:picLocks noGrp="1" noChangeAspect="1"/>
          </p:cNvPicPr>
          <p:nvPr>
            <p:ph idx="1"/>
          </p:nvPr>
        </p:nvPicPr>
        <p:blipFill>
          <a:blip r:embed="rId2"/>
          <a:stretch>
            <a:fillRect/>
          </a:stretch>
        </p:blipFill>
        <p:spPr>
          <a:xfrm>
            <a:off x="3845" y="1495168"/>
            <a:ext cx="4770256" cy="4990070"/>
          </a:xfrm>
        </p:spPr>
      </p:pic>
      <p:pic>
        <p:nvPicPr>
          <p:cNvPr id="9" name="Picture 8" descr="A grey rectangular object with a hole&#10;&#10;Description automatically generated">
            <a:extLst>
              <a:ext uri="{FF2B5EF4-FFF2-40B4-BE49-F238E27FC236}">
                <a16:creationId xmlns:a16="http://schemas.microsoft.com/office/drawing/2014/main" id="{BDFEDD46-05CA-6130-6B7B-F671BC7A7443}"/>
              </a:ext>
            </a:extLst>
          </p:cNvPr>
          <p:cNvPicPr>
            <a:picLocks noChangeAspect="1"/>
          </p:cNvPicPr>
          <p:nvPr/>
        </p:nvPicPr>
        <p:blipFill>
          <a:blip r:embed="rId3"/>
          <a:stretch>
            <a:fillRect/>
          </a:stretch>
        </p:blipFill>
        <p:spPr>
          <a:xfrm>
            <a:off x="6092139" y="2007587"/>
            <a:ext cx="6103722" cy="4160881"/>
          </a:xfrm>
          <a:prstGeom prst="rect">
            <a:avLst/>
          </a:prstGeom>
        </p:spPr>
      </p:pic>
      <p:sp>
        <p:nvSpPr>
          <p:cNvPr id="10" name="TextBox 9">
            <a:extLst>
              <a:ext uri="{FF2B5EF4-FFF2-40B4-BE49-F238E27FC236}">
                <a16:creationId xmlns:a16="http://schemas.microsoft.com/office/drawing/2014/main" id="{DFA37BF5-7DBA-FADC-69B0-7D2A7036AFBA}"/>
              </a:ext>
            </a:extLst>
          </p:cNvPr>
          <p:cNvSpPr txBox="1"/>
          <p:nvPr/>
        </p:nvSpPr>
        <p:spPr>
          <a:xfrm>
            <a:off x="350107" y="6487297"/>
            <a:ext cx="40777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Figure 3: Component Enclosure drawing</a:t>
            </a:r>
            <a:endParaRPr lang="en-US"/>
          </a:p>
        </p:txBody>
      </p:sp>
      <p:sp>
        <p:nvSpPr>
          <p:cNvPr id="11" name="TextBox 10">
            <a:extLst>
              <a:ext uri="{FF2B5EF4-FFF2-40B4-BE49-F238E27FC236}">
                <a16:creationId xmlns:a16="http://schemas.microsoft.com/office/drawing/2014/main" id="{EB6B93A1-E67A-D064-146A-9CD1C826B47B}"/>
              </a:ext>
            </a:extLst>
          </p:cNvPr>
          <p:cNvSpPr txBox="1"/>
          <p:nvPr/>
        </p:nvSpPr>
        <p:spPr>
          <a:xfrm>
            <a:off x="7208108" y="6250460"/>
            <a:ext cx="38614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Figure 4: Component Enclosure CAD </a:t>
            </a:r>
            <a:endParaRPr lang="en-US"/>
          </a:p>
        </p:txBody>
      </p:sp>
    </p:spTree>
    <p:extLst>
      <p:ext uri="{BB962C8B-B14F-4D97-AF65-F5344CB8AC3E}">
        <p14:creationId xmlns:p14="http://schemas.microsoft.com/office/powerpoint/2010/main" val="1025821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rawing of a triangle and a triangle&#10;&#10;Description automatically generated">
            <a:extLst>
              <a:ext uri="{FF2B5EF4-FFF2-40B4-BE49-F238E27FC236}">
                <a16:creationId xmlns:a16="http://schemas.microsoft.com/office/drawing/2014/main" id="{A389D654-83F8-E820-A59A-789BEFCB4509}"/>
              </a:ext>
            </a:extLst>
          </p:cNvPr>
          <p:cNvPicPr>
            <a:picLocks noGrp="1" noChangeAspect="1"/>
          </p:cNvPicPr>
          <p:nvPr>
            <p:ph idx="1"/>
          </p:nvPr>
        </p:nvPicPr>
        <p:blipFill>
          <a:blip r:embed="rId2"/>
          <a:stretch>
            <a:fillRect/>
          </a:stretch>
        </p:blipFill>
        <p:spPr>
          <a:xfrm>
            <a:off x="0" y="1504322"/>
            <a:ext cx="7578810" cy="2799031"/>
          </a:xfrm>
        </p:spPr>
      </p:pic>
      <p:sp>
        <p:nvSpPr>
          <p:cNvPr id="3" name="Title 2">
            <a:extLst>
              <a:ext uri="{FF2B5EF4-FFF2-40B4-BE49-F238E27FC236}">
                <a16:creationId xmlns:a16="http://schemas.microsoft.com/office/drawing/2014/main" id="{2E1DFA40-545E-FF06-7084-F89292128C8B}"/>
              </a:ext>
            </a:extLst>
          </p:cNvPr>
          <p:cNvSpPr>
            <a:spLocks noGrp="1"/>
          </p:cNvSpPr>
          <p:nvPr>
            <p:ph type="title"/>
          </p:nvPr>
        </p:nvSpPr>
        <p:spPr/>
        <p:txBody>
          <a:bodyPr/>
          <a:lstStyle/>
          <a:p>
            <a:r>
              <a:rPr lang="en-US">
                <a:latin typeface="Arial"/>
                <a:cs typeface="Arial"/>
              </a:rPr>
              <a:t>Top Plate &amp; Handle</a:t>
            </a:r>
            <a:endParaRPr lang="en-US"/>
          </a:p>
        </p:txBody>
      </p:sp>
      <p:pic>
        <p:nvPicPr>
          <p:cNvPr id="5" name="Picture 4">
            <a:extLst>
              <a:ext uri="{FF2B5EF4-FFF2-40B4-BE49-F238E27FC236}">
                <a16:creationId xmlns:a16="http://schemas.microsoft.com/office/drawing/2014/main" id="{3B3F5A51-1ED7-902F-B2E5-CB11B9CC0D24}"/>
              </a:ext>
            </a:extLst>
          </p:cNvPr>
          <p:cNvPicPr>
            <a:picLocks noChangeAspect="1"/>
          </p:cNvPicPr>
          <p:nvPr/>
        </p:nvPicPr>
        <p:blipFill>
          <a:blip r:embed="rId3"/>
          <a:stretch>
            <a:fillRect/>
          </a:stretch>
        </p:blipFill>
        <p:spPr>
          <a:xfrm>
            <a:off x="7575592" y="1508811"/>
            <a:ext cx="4619625" cy="4705350"/>
          </a:xfrm>
          <a:prstGeom prst="rect">
            <a:avLst/>
          </a:prstGeom>
        </p:spPr>
      </p:pic>
      <p:sp>
        <p:nvSpPr>
          <p:cNvPr id="6" name="TextBox 5">
            <a:extLst>
              <a:ext uri="{FF2B5EF4-FFF2-40B4-BE49-F238E27FC236}">
                <a16:creationId xmlns:a16="http://schemas.microsoft.com/office/drawing/2014/main" id="{1550E48B-78E4-C2B5-07AB-16B31D77118B}"/>
              </a:ext>
            </a:extLst>
          </p:cNvPr>
          <p:cNvSpPr txBox="1"/>
          <p:nvPr/>
        </p:nvSpPr>
        <p:spPr>
          <a:xfrm>
            <a:off x="2409567" y="4304269"/>
            <a:ext cx="27699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Figure 5: Top Plate Drawing</a:t>
            </a:r>
            <a:endParaRPr lang="en-US"/>
          </a:p>
        </p:txBody>
      </p:sp>
      <p:sp>
        <p:nvSpPr>
          <p:cNvPr id="7" name="TextBox 6">
            <a:extLst>
              <a:ext uri="{FF2B5EF4-FFF2-40B4-BE49-F238E27FC236}">
                <a16:creationId xmlns:a16="http://schemas.microsoft.com/office/drawing/2014/main" id="{6F500A73-03B4-7327-E90C-114BAD895AEB}"/>
              </a:ext>
            </a:extLst>
          </p:cNvPr>
          <p:cNvSpPr txBox="1"/>
          <p:nvPr/>
        </p:nvSpPr>
        <p:spPr>
          <a:xfrm>
            <a:off x="8237838" y="6209269"/>
            <a:ext cx="35525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Figure 6: Top Plate CAD</a:t>
            </a:r>
            <a:endParaRPr lang="en-US"/>
          </a:p>
        </p:txBody>
      </p:sp>
      <p:sp>
        <p:nvSpPr>
          <p:cNvPr id="8" name="TextBox 7">
            <a:extLst>
              <a:ext uri="{FF2B5EF4-FFF2-40B4-BE49-F238E27FC236}">
                <a16:creationId xmlns:a16="http://schemas.microsoft.com/office/drawing/2014/main" id="{EDA8ABC3-3CBD-3C81-6D43-99D82D87E39B}"/>
              </a:ext>
            </a:extLst>
          </p:cNvPr>
          <p:cNvSpPr txBox="1"/>
          <p:nvPr/>
        </p:nvSpPr>
        <p:spPr>
          <a:xfrm>
            <a:off x="10822459" y="6538783"/>
            <a:ext cx="12562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Jared,4</a:t>
            </a:r>
            <a:endParaRPr lang="en-US"/>
          </a:p>
        </p:txBody>
      </p:sp>
    </p:spTree>
    <p:extLst>
      <p:ext uri="{BB962C8B-B14F-4D97-AF65-F5344CB8AC3E}">
        <p14:creationId xmlns:p14="http://schemas.microsoft.com/office/powerpoint/2010/main" val="1128053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rawing of a hexagon&#10;&#10;Description automatically generated">
            <a:extLst>
              <a:ext uri="{FF2B5EF4-FFF2-40B4-BE49-F238E27FC236}">
                <a16:creationId xmlns:a16="http://schemas.microsoft.com/office/drawing/2014/main" id="{AF658EA5-80C9-F5AE-4978-B45E3CF0F0C3}"/>
              </a:ext>
            </a:extLst>
          </p:cNvPr>
          <p:cNvPicPr>
            <a:picLocks noGrp="1" noChangeAspect="1"/>
          </p:cNvPicPr>
          <p:nvPr>
            <p:ph idx="1"/>
          </p:nvPr>
        </p:nvPicPr>
        <p:blipFill>
          <a:blip r:embed="rId2"/>
          <a:stretch>
            <a:fillRect/>
          </a:stretch>
        </p:blipFill>
        <p:spPr>
          <a:xfrm>
            <a:off x="-4953" y="1350681"/>
            <a:ext cx="6430864" cy="4845906"/>
          </a:xfrm>
        </p:spPr>
      </p:pic>
      <p:sp>
        <p:nvSpPr>
          <p:cNvPr id="3" name="Title 2">
            <a:extLst>
              <a:ext uri="{FF2B5EF4-FFF2-40B4-BE49-F238E27FC236}">
                <a16:creationId xmlns:a16="http://schemas.microsoft.com/office/drawing/2014/main" id="{82F19CFA-C42E-4894-13EB-7A7C7DA80A1A}"/>
              </a:ext>
            </a:extLst>
          </p:cNvPr>
          <p:cNvSpPr>
            <a:spLocks noGrp="1"/>
          </p:cNvSpPr>
          <p:nvPr>
            <p:ph type="title"/>
          </p:nvPr>
        </p:nvSpPr>
        <p:spPr/>
        <p:txBody>
          <a:bodyPr/>
          <a:lstStyle/>
          <a:p>
            <a:r>
              <a:rPr lang="en-US"/>
              <a:t>Aluminum Chassis Sub-design</a:t>
            </a:r>
          </a:p>
        </p:txBody>
      </p:sp>
      <p:sp>
        <p:nvSpPr>
          <p:cNvPr id="4" name="TextBox 3">
            <a:extLst>
              <a:ext uri="{FF2B5EF4-FFF2-40B4-BE49-F238E27FC236}">
                <a16:creationId xmlns:a16="http://schemas.microsoft.com/office/drawing/2014/main" id="{AE604AAF-EDAE-A690-EAB2-0FED1D8A2CB8}"/>
              </a:ext>
            </a:extLst>
          </p:cNvPr>
          <p:cNvSpPr txBox="1"/>
          <p:nvPr/>
        </p:nvSpPr>
        <p:spPr>
          <a:xfrm>
            <a:off x="10266949" y="6432883"/>
            <a:ext cx="1780674" cy="369332"/>
          </a:xfrm>
          <a:prstGeom prst="rect">
            <a:avLst/>
          </a:prstGeom>
          <a:noFill/>
        </p:spPr>
        <p:txBody>
          <a:bodyPr wrap="square" lIns="91440" tIns="45720" rIns="91440" bIns="45720" rtlCol="0" anchor="t">
            <a:spAutoFit/>
          </a:bodyPr>
          <a:lstStyle/>
          <a:p>
            <a:pPr algn="r"/>
            <a:r>
              <a:rPr lang="en-US"/>
              <a:t>Jared, 5</a:t>
            </a:r>
          </a:p>
        </p:txBody>
      </p:sp>
      <p:pic>
        <p:nvPicPr>
          <p:cNvPr id="6" name="Picture 5" descr="A white rectangular object with screws&#10;&#10;Description automatically generated">
            <a:extLst>
              <a:ext uri="{FF2B5EF4-FFF2-40B4-BE49-F238E27FC236}">
                <a16:creationId xmlns:a16="http://schemas.microsoft.com/office/drawing/2014/main" id="{DEFAB840-9EA9-58C5-B16C-35EFB5849A09}"/>
              </a:ext>
            </a:extLst>
          </p:cNvPr>
          <p:cNvPicPr>
            <a:picLocks noChangeAspect="1"/>
          </p:cNvPicPr>
          <p:nvPr/>
        </p:nvPicPr>
        <p:blipFill>
          <a:blip r:embed="rId3"/>
          <a:stretch>
            <a:fillRect/>
          </a:stretch>
        </p:blipFill>
        <p:spPr>
          <a:xfrm>
            <a:off x="6418433" y="1874235"/>
            <a:ext cx="5770349" cy="3809744"/>
          </a:xfrm>
          <a:prstGeom prst="rect">
            <a:avLst/>
          </a:prstGeom>
        </p:spPr>
      </p:pic>
      <p:sp>
        <p:nvSpPr>
          <p:cNvPr id="7" name="TextBox 6">
            <a:extLst>
              <a:ext uri="{FF2B5EF4-FFF2-40B4-BE49-F238E27FC236}">
                <a16:creationId xmlns:a16="http://schemas.microsoft.com/office/drawing/2014/main" id="{47A864FC-5569-DFB6-14E4-B8D6F7627F8B}"/>
              </a:ext>
            </a:extLst>
          </p:cNvPr>
          <p:cNvSpPr txBox="1"/>
          <p:nvPr/>
        </p:nvSpPr>
        <p:spPr>
          <a:xfrm>
            <a:off x="1925594" y="6198973"/>
            <a:ext cx="25640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Figure 7: Chassis Drawing</a:t>
            </a:r>
            <a:endParaRPr lang="en-US"/>
          </a:p>
        </p:txBody>
      </p:sp>
      <p:sp>
        <p:nvSpPr>
          <p:cNvPr id="8" name="TextBox 7">
            <a:extLst>
              <a:ext uri="{FF2B5EF4-FFF2-40B4-BE49-F238E27FC236}">
                <a16:creationId xmlns:a16="http://schemas.microsoft.com/office/drawing/2014/main" id="{272DD8AB-3256-37FB-E76B-C9A616685F84}"/>
              </a:ext>
            </a:extLst>
          </p:cNvPr>
          <p:cNvSpPr txBox="1"/>
          <p:nvPr/>
        </p:nvSpPr>
        <p:spPr>
          <a:xfrm>
            <a:off x="7609703" y="5684108"/>
            <a:ext cx="33981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Figure 8: Chassis CAD</a:t>
            </a:r>
            <a:endParaRPr lang="en-US"/>
          </a:p>
        </p:txBody>
      </p:sp>
    </p:spTree>
    <p:extLst>
      <p:ext uri="{BB962C8B-B14F-4D97-AF65-F5344CB8AC3E}">
        <p14:creationId xmlns:p14="http://schemas.microsoft.com/office/powerpoint/2010/main" val="2067553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form&#10;&#10;Description automatically generated">
            <a:extLst>
              <a:ext uri="{FF2B5EF4-FFF2-40B4-BE49-F238E27FC236}">
                <a16:creationId xmlns:a16="http://schemas.microsoft.com/office/drawing/2014/main" id="{3932FEF9-CA7E-9416-5B98-1D82CFEAF3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242" y="1291471"/>
            <a:ext cx="11245516" cy="5566529"/>
          </a:xfrm>
          <a:noFill/>
        </p:spPr>
      </p:pic>
      <p:sp>
        <p:nvSpPr>
          <p:cNvPr id="3" name="Title 2">
            <a:extLst>
              <a:ext uri="{FF2B5EF4-FFF2-40B4-BE49-F238E27FC236}">
                <a16:creationId xmlns:a16="http://schemas.microsoft.com/office/drawing/2014/main" id="{602A9A9B-696D-25F2-5537-C66CB66900F7}"/>
              </a:ext>
            </a:extLst>
          </p:cNvPr>
          <p:cNvSpPr>
            <a:spLocks noGrp="1"/>
          </p:cNvSpPr>
          <p:nvPr>
            <p:ph type="title"/>
          </p:nvPr>
        </p:nvSpPr>
        <p:spPr>
          <a:xfrm>
            <a:off x="838200" y="365125"/>
            <a:ext cx="9667461" cy="979013"/>
          </a:xfrm>
        </p:spPr>
        <p:txBody>
          <a:bodyPr anchor="ctr">
            <a:normAutofit/>
          </a:bodyPr>
          <a:lstStyle/>
          <a:p>
            <a:r>
              <a:rPr lang="en-US"/>
              <a:t>Updated QFD</a:t>
            </a:r>
          </a:p>
        </p:txBody>
      </p:sp>
      <p:sp>
        <p:nvSpPr>
          <p:cNvPr id="6" name="TextBox 5">
            <a:extLst>
              <a:ext uri="{FF2B5EF4-FFF2-40B4-BE49-F238E27FC236}">
                <a16:creationId xmlns:a16="http://schemas.microsoft.com/office/drawing/2014/main" id="{B7BE8BD5-B19E-984A-D709-DC4F8892B81E}"/>
              </a:ext>
            </a:extLst>
          </p:cNvPr>
          <p:cNvSpPr txBox="1"/>
          <p:nvPr/>
        </p:nvSpPr>
        <p:spPr>
          <a:xfrm>
            <a:off x="10266949" y="6432883"/>
            <a:ext cx="1780674" cy="369332"/>
          </a:xfrm>
          <a:prstGeom prst="rect">
            <a:avLst/>
          </a:prstGeom>
          <a:noFill/>
        </p:spPr>
        <p:txBody>
          <a:bodyPr wrap="square" lIns="91440" tIns="45720" rIns="91440" bIns="45720" rtlCol="0" anchor="t">
            <a:spAutoFit/>
          </a:bodyPr>
          <a:lstStyle/>
          <a:p>
            <a:pPr algn="r"/>
            <a:r>
              <a:rPr lang="en-US"/>
              <a:t>Rylee, 6</a:t>
            </a:r>
          </a:p>
        </p:txBody>
      </p:sp>
    </p:spTree>
    <p:extLst>
      <p:ext uri="{BB962C8B-B14F-4D97-AF65-F5344CB8AC3E}">
        <p14:creationId xmlns:p14="http://schemas.microsoft.com/office/powerpoint/2010/main" val="41795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1DDEDF-8E65-73F1-64CD-6DCF6AE70513}"/>
              </a:ext>
            </a:extLst>
          </p:cNvPr>
          <p:cNvSpPr>
            <a:spLocks noGrp="1"/>
          </p:cNvSpPr>
          <p:nvPr>
            <p:ph type="title"/>
          </p:nvPr>
        </p:nvSpPr>
        <p:spPr>
          <a:xfrm>
            <a:off x="839788" y="457200"/>
            <a:ext cx="3932237" cy="1600200"/>
          </a:xfrm>
        </p:spPr>
        <p:txBody>
          <a:bodyPr anchor="b">
            <a:normAutofit/>
          </a:bodyPr>
          <a:lstStyle/>
          <a:p>
            <a:r>
              <a:rPr lang="en-US"/>
              <a:t>Engineering Calculations </a:t>
            </a:r>
          </a:p>
        </p:txBody>
      </p:sp>
      <p:sp>
        <p:nvSpPr>
          <p:cNvPr id="16" name="Text Placeholder 3">
            <a:extLst>
              <a:ext uri="{FF2B5EF4-FFF2-40B4-BE49-F238E27FC236}">
                <a16:creationId xmlns:a16="http://schemas.microsoft.com/office/drawing/2014/main" id="{1D3D2EA2-BD71-33DE-31AE-BE0983027E45}"/>
              </a:ext>
            </a:extLst>
          </p:cNvPr>
          <p:cNvSpPr>
            <a:spLocks noGrp="1"/>
          </p:cNvSpPr>
          <p:nvPr>
            <p:ph type="body" sz="half" idx="2"/>
          </p:nvPr>
        </p:nvSpPr>
        <p:spPr>
          <a:xfrm>
            <a:off x="839788" y="2057400"/>
            <a:ext cx="3932237" cy="3657600"/>
          </a:xfrm>
        </p:spPr>
        <p:txBody>
          <a:bodyPr>
            <a:normAutofit/>
          </a:bodyPr>
          <a:lstStyle/>
          <a:p>
            <a:pPr defTabSz="484632">
              <a:spcAft>
                <a:spcPts val="600"/>
              </a:spcAft>
            </a:pPr>
            <a:r>
              <a:rPr lang="en-US" sz="2800" kern="1200" dirty="0">
                <a:solidFill>
                  <a:schemeClr val="tx1"/>
                </a:solidFill>
              </a:rPr>
              <a:t>Motor Torque </a:t>
            </a:r>
            <a:r>
              <a:rPr lang="en-US" sz="1000" kern="1200" dirty="0">
                <a:solidFill>
                  <a:schemeClr val="tx1"/>
                </a:solidFill>
              </a:rPr>
              <a:t>Requirements:</a:t>
            </a:r>
          </a:p>
          <a:p>
            <a:pPr defTabSz="484632">
              <a:spcAft>
                <a:spcPts val="600"/>
              </a:spcAft>
            </a:pPr>
            <a:r>
              <a:rPr lang="en-US" sz="1000" kern="1200" dirty="0">
                <a:solidFill>
                  <a:schemeClr val="tx1"/>
                </a:solidFill>
              </a:rPr>
              <a:t>Work is based on given requirements from the client and the length of the current design of Hamster. Overall, a motor with at least 3.7 </a:t>
            </a:r>
            <a:r>
              <a:rPr lang="en-US" sz="1000" kern="1200" dirty="0" err="1">
                <a:solidFill>
                  <a:schemeClr val="tx1"/>
                </a:solidFill>
              </a:rPr>
              <a:t>kgf</a:t>
            </a:r>
            <a:r>
              <a:rPr lang="en-US" sz="1000" kern="1200" dirty="0">
                <a:solidFill>
                  <a:schemeClr val="tx1"/>
                </a:solidFill>
              </a:rPr>
              <a:t>-cm should work</a:t>
            </a:r>
            <a:endParaRPr lang="en-US" sz="1000" dirty="0"/>
          </a:p>
        </p:txBody>
      </p:sp>
      <p:sp>
        <p:nvSpPr>
          <p:cNvPr id="2" name="Content Placeholder 1">
            <a:extLst>
              <a:ext uri="{FF2B5EF4-FFF2-40B4-BE49-F238E27FC236}">
                <a16:creationId xmlns:a16="http://schemas.microsoft.com/office/drawing/2014/main" id="{2F32801E-1174-184A-E372-F72E6BF9EC08}"/>
              </a:ext>
            </a:extLst>
          </p:cNvPr>
          <p:cNvSpPr>
            <a:spLocks/>
          </p:cNvSpPr>
          <p:nvPr/>
        </p:nvSpPr>
        <p:spPr>
          <a:xfrm>
            <a:off x="5299335" y="2026214"/>
            <a:ext cx="5755399" cy="2392099"/>
          </a:xfrm>
          <a:prstGeom prst="rect">
            <a:avLst/>
          </a:prstGeom>
        </p:spPr>
        <p:txBody>
          <a:bodyPr/>
          <a:lstStyle/>
          <a:p>
            <a:pPr marL="0" indent="0">
              <a:spcAft>
                <a:spcPts val="600"/>
              </a:spcAft>
              <a:buNone/>
            </a:pPr>
            <a:r>
              <a:rPr lang="en-US"/>
              <a:t> </a:t>
            </a:r>
          </a:p>
        </p:txBody>
      </p:sp>
      <p:sp>
        <p:nvSpPr>
          <p:cNvPr id="4" name="TextBox 3">
            <a:extLst>
              <a:ext uri="{FF2B5EF4-FFF2-40B4-BE49-F238E27FC236}">
                <a16:creationId xmlns:a16="http://schemas.microsoft.com/office/drawing/2014/main" id="{2CAC0C21-F908-83E1-6989-AF4FCB00B1DF}"/>
              </a:ext>
            </a:extLst>
          </p:cNvPr>
          <p:cNvSpPr txBox="1"/>
          <p:nvPr/>
        </p:nvSpPr>
        <p:spPr>
          <a:xfrm>
            <a:off x="11146368" y="6533385"/>
            <a:ext cx="861865" cy="369332"/>
          </a:xfrm>
          <a:prstGeom prst="rect">
            <a:avLst/>
          </a:prstGeom>
          <a:noFill/>
        </p:spPr>
        <p:txBody>
          <a:bodyPr wrap="square" lIns="91440" tIns="45720" rIns="91440" bIns="45720" rtlCol="0" anchor="t">
            <a:spAutoFit/>
          </a:bodyPr>
          <a:lstStyle/>
          <a:p>
            <a:pPr algn="r" defTabSz="484632">
              <a:spcAft>
                <a:spcPts val="600"/>
              </a:spcAft>
            </a:pPr>
            <a:r>
              <a:rPr lang="en-US" kern="1200">
                <a:latin typeface="+mn-lt"/>
                <a:ea typeface="+mn-ea"/>
                <a:cs typeface="+mn-cs"/>
              </a:rPr>
              <a:t>Joe, </a:t>
            </a:r>
            <a:r>
              <a:rPr lang="en-US"/>
              <a:t>7</a:t>
            </a:r>
            <a:endParaRPr lang="en-US">
              <a:ea typeface="Calibri"/>
              <a:cs typeface="Calibri"/>
            </a:endParaRPr>
          </a:p>
        </p:txBody>
      </p:sp>
      <p:pic>
        <p:nvPicPr>
          <p:cNvPr id="6" name="Picture 5" descr="A math equation with numbers&#10;&#10;Description automatically generated">
            <a:extLst>
              <a:ext uri="{FF2B5EF4-FFF2-40B4-BE49-F238E27FC236}">
                <a16:creationId xmlns:a16="http://schemas.microsoft.com/office/drawing/2014/main" id="{BF274EBD-29BE-8E18-BCA8-3FAAFC869C6D}"/>
              </a:ext>
            </a:extLst>
          </p:cNvPr>
          <p:cNvPicPr>
            <a:picLocks noChangeAspect="1"/>
          </p:cNvPicPr>
          <p:nvPr/>
        </p:nvPicPr>
        <p:blipFill>
          <a:blip r:embed="rId2"/>
          <a:stretch>
            <a:fillRect/>
          </a:stretch>
        </p:blipFill>
        <p:spPr>
          <a:xfrm>
            <a:off x="6888882" y="978144"/>
            <a:ext cx="2576304" cy="812527"/>
          </a:xfrm>
          <a:prstGeom prst="rect">
            <a:avLst/>
          </a:prstGeom>
        </p:spPr>
      </p:pic>
      <p:pic>
        <p:nvPicPr>
          <p:cNvPr id="8" name="Picture 7" descr="A black text with black letters&#10;&#10;Description automatically generated">
            <a:extLst>
              <a:ext uri="{FF2B5EF4-FFF2-40B4-BE49-F238E27FC236}">
                <a16:creationId xmlns:a16="http://schemas.microsoft.com/office/drawing/2014/main" id="{550D5505-E4CA-685A-6C0E-07DC0C3C4EE6}"/>
              </a:ext>
            </a:extLst>
          </p:cNvPr>
          <p:cNvPicPr>
            <a:picLocks noChangeAspect="1"/>
          </p:cNvPicPr>
          <p:nvPr/>
        </p:nvPicPr>
        <p:blipFill>
          <a:blip r:embed="rId3"/>
          <a:stretch>
            <a:fillRect/>
          </a:stretch>
        </p:blipFill>
        <p:spPr>
          <a:xfrm>
            <a:off x="6088168" y="2225952"/>
            <a:ext cx="4177732" cy="661123"/>
          </a:xfrm>
          <a:prstGeom prst="rect">
            <a:avLst/>
          </a:prstGeom>
        </p:spPr>
      </p:pic>
      <p:pic>
        <p:nvPicPr>
          <p:cNvPr id="10" name="Picture 9" descr="A number on a white background&#10;&#10;Description automatically generated">
            <a:extLst>
              <a:ext uri="{FF2B5EF4-FFF2-40B4-BE49-F238E27FC236}">
                <a16:creationId xmlns:a16="http://schemas.microsoft.com/office/drawing/2014/main" id="{97742E9B-DFF3-A7F0-3BC3-415D072167CD}"/>
              </a:ext>
            </a:extLst>
          </p:cNvPr>
          <p:cNvPicPr>
            <a:picLocks noChangeAspect="1"/>
          </p:cNvPicPr>
          <p:nvPr/>
        </p:nvPicPr>
        <p:blipFill>
          <a:blip r:embed="rId4"/>
          <a:stretch>
            <a:fillRect/>
          </a:stretch>
        </p:blipFill>
        <p:spPr>
          <a:xfrm>
            <a:off x="5759346" y="3170161"/>
            <a:ext cx="4835376" cy="965065"/>
          </a:xfrm>
          <a:prstGeom prst="rect">
            <a:avLst/>
          </a:prstGeom>
        </p:spPr>
      </p:pic>
      <p:pic>
        <p:nvPicPr>
          <p:cNvPr id="12" name="Picture 11">
            <a:extLst>
              <a:ext uri="{FF2B5EF4-FFF2-40B4-BE49-F238E27FC236}">
                <a16:creationId xmlns:a16="http://schemas.microsoft.com/office/drawing/2014/main" id="{C492B5F0-FA47-2226-AA15-058ACEE75672}"/>
              </a:ext>
            </a:extLst>
          </p:cNvPr>
          <p:cNvPicPr>
            <a:picLocks noChangeAspect="1"/>
          </p:cNvPicPr>
          <p:nvPr/>
        </p:nvPicPr>
        <p:blipFill>
          <a:blip r:embed="rId5"/>
          <a:stretch>
            <a:fillRect/>
          </a:stretch>
        </p:blipFill>
        <p:spPr>
          <a:xfrm>
            <a:off x="4772025" y="4418312"/>
            <a:ext cx="7383966" cy="595338"/>
          </a:xfrm>
          <a:prstGeom prst="rect">
            <a:avLst/>
          </a:prstGeom>
        </p:spPr>
      </p:pic>
    </p:spTree>
    <p:extLst>
      <p:ext uri="{BB962C8B-B14F-4D97-AF65-F5344CB8AC3E}">
        <p14:creationId xmlns:p14="http://schemas.microsoft.com/office/powerpoint/2010/main" val="186485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7387FBA-8D02-62E5-EB2C-0BAFAE154D6A}"/>
              </a:ext>
            </a:extLst>
          </p:cNvPr>
          <p:cNvPicPr>
            <a:picLocks noGrp="1" noChangeAspect="1"/>
          </p:cNvPicPr>
          <p:nvPr>
            <p:ph idx="1"/>
          </p:nvPr>
        </p:nvPicPr>
        <p:blipFill>
          <a:blip r:embed="rId2"/>
          <a:stretch>
            <a:fillRect/>
          </a:stretch>
        </p:blipFill>
        <p:spPr>
          <a:xfrm>
            <a:off x="642884" y="2097321"/>
            <a:ext cx="3543795" cy="1991003"/>
          </a:xfrm>
        </p:spPr>
      </p:pic>
      <p:sp>
        <p:nvSpPr>
          <p:cNvPr id="3" name="Title 2">
            <a:extLst>
              <a:ext uri="{FF2B5EF4-FFF2-40B4-BE49-F238E27FC236}">
                <a16:creationId xmlns:a16="http://schemas.microsoft.com/office/drawing/2014/main" id="{B7C953AF-ECD4-E893-19FF-5BC1D482EC50}"/>
              </a:ext>
            </a:extLst>
          </p:cNvPr>
          <p:cNvSpPr>
            <a:spLocks noGrp="1"/>
          </p:cNvSpPr>
          <p:nvPr>
            <p:ph type="title"/>
          </p:nvPr>
        </p:nvSpPr>
        <p:spPr/>
        <p:txBody>
          <a:bodyPr/>
          <a:lstStyle/>
          <a:p>
            <a:r>
              <a:rPr lang="en-US"/>
              <a:t>Engineering Calculations Cont.</a:t>
            </a:r>
          </a:p>
        </p:txBody>
      </p:sp>
      <p:sp>
        <p:nvSpPr>
          <p:cNvPr id="4" name="TextBox 3">
            <a:extLst>
              <a:ext uri="{FF2B5EF4-FFF2-40B4-BE49-F238E27FC236}">
                <a16:creationId xmlns:a16="http://schemas.microsoft.com/office/drawing/2014/main" id="{9C8A6466-925F-43DD-F94C-E025FAF8E970}"/>
              </a:ext>
            </a:extLst>
          </p:cNvPr>
          <p:cNvSpPr txBox="1"/>
          <p:nvPr/>
        </p:nvSpPr>
        <p:spPr>
          <a:xfrm>
            <a:off x="10266949" y="6432883"/>
            <a:ext cx="1780674" cy="369332"/>
          </a:xfrm>
          <a:prstGeom prst="rect">
            <a:avLst/>
          </a:prstGeom>
          <a:noFill/>
        </p:spPr>
        <p:txBody>
          <a:bodyPr wrap="square" lIns="91440" tIns="45720" rIns="91440" bIns="45720" rtlCol="0" anchor="t">
            <a:spAutoFit/>
          </a:bodyPr>
          <a:lstStyle/>
          <a:p>
            <a:pPr algn="r"/>
            <a:r>
              <a:rPr lang="en-US"/>
              <a:t>Rylee, 8</a:t>
            </a:r>
          </a:p>
        </p:txBody>
      </p:sp>
      <p:sp>
        <p:nvSpPr>
          <p:cNvPr id="7" name="TextBox 6">
            <a:extLst>
              <a:ext uri="{FF2B5EF4-FFF2-40B4-BE49-F238E27FC236}">
                <a16:creationId xmlns:a16="http://schemas.microsoft.com/office/drawing/2014/main" id="{CFA593AF-2498-D206-C33E-CED6914B8DE4}"/>
              </a:ext>
            </a:extLst>
          </p:cNvPr>
          <p:cNvSpPr txBox="1"/>
          <p:nvPr/>
        </p:nvSpPr>
        <p:spPr>
          <a:xfrm>
            <a:off x="606490" y="1698171"/>
            <a:ext cx="3554963" cy="369332"/>
          </a:xfrm>
          <a:prstGeom prst="rect">
            <a:avLst/>
          </a:prstGeom>
          <a:noFill/>
        </p:spPr>
        <p:txBody>
          <a:bodyPr wrap="square" rtlCol="0">
            <a:spAutoFit/>
          </a:bodyPr>
          <a:lstStyle/>
          <a:p>
            <a:pPr algn="ctr"/>
            <a:r>
              <a:rPr lang="en-US"/>
              <a:t>Wheel Speeds to go Left</a:t>
            </a:r>
          </a:p>
        </p:txBody>
      </p:sp>
      <p:pic>
        <p:nvPicPr>
          <p:cNvPr id="9" name="Picture 8">
            <a:extLst>
              <a:ext uri="{FF2B5EF4-FFF2-40B4-BE49-F238E27FC236}">
                <a16:creationId xmlns:a16="http://schemas.microsoft.com/office/drawing/2014/main" id="{3D658F7D-6A80-0146-67CD-7FE0C4AF2271}"/>
              </a:ext>
            </a:extLst>
          </p:cNvPr>
          <p:cNvPicPr>
            <a:picLocks noChangeAspect="1"/>
          </p:cNvPicPr>
          <p:nvPr/>
        </p:nvPicPr>
        <p:blipFill>
          <a:blip r:embed="rId3"/>
          <a:stretch>
            <a:fillRect/>
          </a:stretch>
        </p:blipFill>
        <p:spPr>
          <a:xfrm>
            <a:off x="4523948" y="2140189"/>
            <a:ext cx="3381847" cy="1905266"/>
          </a:xfrm>
          <a:prstGeom prst="rect">
            <a:avLst/>
          </a:prstGeom>
        </p:spPr>
      </p:pic>
      <p:sp>
        <p:nvSpPr>
          <p:cNvPr id="10" name="TextBox 9">
            <a:extLst>
              <a:ext uri="{FF2B5EF4-FFF2-40B4-BE49-F238E27FC236}">
                <a16:creationId xmlns:a16="http://schemas.microsoft.com/office/drawing/2014/main" id="{1696CBD8-A4DC-403A-AB91-BF3BAE85470D}"/>
              </a:ext>
            </a:extLst>
          </p:cNvPr>
          <p:cNvSpPr txBox="1"/>
          <p:nvPr/>
        </p:nvSpPr>
        <p:spPr>
          <a:xfrm>
            <a:off x="4437389" y="1724776"/>
            <a:ext cx="3554963" cy="369332"/>
          </a:xfrm>
          <a:prstGeom prst="rect">
            <a:avLst/>
          </a:prstGeom>
          <a:noFill/>
        </p:spPr>
        <p:txBody>
          <a:bodyPr wrap="square" rtlCol="0">
            <a:spAutoFit/>
          </a:bodyPr>
          <a:lstStyle/>
          <a:p>
            <a:pPr algn="ctr"/>
            <a:r>
              <a:rPr lang="en-US"/>
              <a:t>Wheel Speeds to go Forward</a:t>
            </a:r>
          </a:p>
        </p:txBody>
      </p:sp>
      <p:pic>
        <p:nvPicPr>
          <p:cNvPr id="12" name="Picture 11">
            <a:extLst>
              <a:ext uri="{FF2B5EF4-FFF2-40B4-BE49-F238E27FC236}">
                <a16:creationId xmlns:a16="http://schemas.microsoft.com/office/drawing/2014/main" id="{7E1D856C-C8C5-4AF5-CA48-B00EFD601305}"/>
              </a:ext>
            </a:extLst>
          </p:cNvPr>
          <p:cNvPicPr>
            <a:picLocks noChangeAspect="1"/>
          </p:cNvPicPr>
          <p:nvPr/>
        </p:nvPicPr>
        <p:blipFill>
          <a:blip r:embed="rId4"/>
          <a:stretch>
            <a:fillRect/>
          </a:stretch>
        </p:blipFill>
        <p:spPr>
          <a:xfrm>
            <a:off x="577295" y="4422684"/>
            <a:ext cx="3381847" cy="2067213"/>
          </a:xfrm>
          <a:prstGeom prst="rect">
            <a:avLst/>
          </a:prstGeom>
        </p:spPr>
      </p:pic>
      <p:sp>
        <p:nvSpPr>
          <p:cNvPr id="15" name="TextBox 14">
            <a:extLst>
              <a:ext uri="{FF2B5EF4-FFF2-40B4-BE49-F238E27FC236}">
                <a16:creationId xmlns:a16="http://schemas.microsoft.com/office/drawing/2014/main" id="{9AF75BE9-58EE-1891-87FC-0A512931BFD9}"/>
              </a:ext>
            </a:extLst>
          </p:cNvPr>
          <p:cNvSpPr txBox="1"/>
          <p:nvPr/>
        </p:nvSpPr>
        <p:spPr>
          <a:xfrm>
            <a:off x="490736" y="4113143"/>
            <a:ext cx="3554963" cy="369332"/>
          </a:xfrm>
          <a:prstGeom prst="rect">
            <a:avLst/>
          </a:prstGeom>
          <a:noFill/>
        </p:spPr>
        <p:txBody>
          <a:bodyPr wrap="square" rtlCol="0">
            <a:spAutoFit/>
          </a:bodyPr>
          <a:lstStyle/>
          <a:p>
            <a:pPr algn="ctr"/>
            <a:r>
              <a:rPr lang="en-US"/>
              <a:t>Wheel Speeds to go Right</a:t>
            </a:r>
          </a:p>
        </p:txBody>
      </p:sp>
      <p:sp>
        <p:nvSpPr>
          <p:cNvPr id="16" name="TextBox 15">
            <a:extLst>
              <a:ext uri="{FF2B5EF4-FFF2-40B4-BE49-F238E27FC236}">
                <a16:creationId xmlns:a16="http://schemas.microsoft.com/office/drawing/2014/main" id="{E1E062B6-0D4B-5040-9B8A-19A4FEFC404B}"/>
              </a:ext>
            </a:extLst>
          </p:cNvPr>
          <p:cNvSpPr txBox="1"/>
          <p:nvPr/>
        </p:nvSpPr>
        <p:spPr>
          <a:xfrm>
            <a:off x="4437388" y="4113143"/>
            <a:ext cx="3554963" cy="369332"/>
          </a:xfrm>
          <a:prstGeom prst="rect">
            <a:avLst/>
          </a:prstGeom>
          <a:noFill/>
        </p:spPr>
        <p:txBody>
          <a:bodyPr wrap="square" rtlCol="0">
            <a:spAutoFit/>
          </a:bodyPr>
          <a:lstStyle/>
          <a:p>
            <a:pPr algn="ctr"/>
            <a:r>
              <a:rPr lang="en-US"/>
              <a:t>Wheel Speeds to go Back</a:t>
            </a:r>
          </a:p>
        </p:txBody>
      </p:sp>
      <p:pic>
        <p:nvPicPr>
          <p:cNvPr id="18" name="Picture 17">
            <a:extLst>
              <a:ext uri="{FF2B5EF4-FFF2-40B4-BE49-F238E27FC236}">
                <a16:creationId xmlns:a16="http://schemas.microsoft.com/office/drawing/2014/main" id="{0B7E539D-9750-2037-C712-7C11FCA47C32}"/>
              </a:ext>
            </a:extLst>
          </p:cNvPr>
          <p:cNvPicPr>
            <a:picLocks noChangeAspect="1"/>
          </p:cNvPicPr>
          <p:nvPr/>
        </p:nvPicPr>
        <p:blipFill>
          <a:blip r:embed="rId5"/>
          <a:stretch>
            <a:fillRect/>
          </a:stretch>
        </p:blipFill>
        <p:spPr>
          <a:xfrm>
            <a:off x="4590632" y="4422684"/>
            <a:ext cx="3315163" cy="1924319"/>
          </a:xfrm>
          <a:prstGeom prst="rect">
            <a:avLst/>
          </a:prstGeom>
        </p:spPr>
      </p:pic>
      <p:pic>
        <p:nvPicPr>
          <p:cNvPr id="1028" name="Picture 4" descr="Fig. 4. - Omnidirectional wheel velocity">
            <a:extLst>
              <a:ext uri="{FF2B5EF4-FFF2-40B4-BE49-F238E27FC236}">
                <a16:creationId xmlns:a16="http://schemas.microsoft.com/office/drawing/2014/main" id="{4C4DA24D-9957-E032-15BE-55B08488FC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0728" y="3092822"/>
            <a:ext cx="3371850" cy="161925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9">
            <a:extLst>
              <a:ext uri="{FF2B5EF4-FFF2-40B4-BE49-F238E27FC236}">
                <a16:creationId xmlns:a16="http://schemas.microsoft.com/office/drawing/2014/main" id="{7F5A1398-6F69-973B-9033-0498A53ADF81}"/>
              </a:ext>
            </a:extLst>
          </p:cNvPr>
          <p:cNvSpPr txBox="1"/>
          <p:nvPr/>
        </p:nvSpPr>
        <p:spPr>
          <a:xfrm>
            <a:off x="8128818" y="5015511"/>
            <a:ext cx="40156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rPr>
              <a:t>Figure 9: Omni-wheel vector diagram [1]</a:t>
            </a:r>
          </a:p>
        </p:txBody>
      </p:sp>
    </p:spTree>
    <p:extLst>
      <p:ext uri="{BB962C8B-B14F-4D97-AF65-F5344CB8AC3E}">
        <p14:creationId xmlns:p14="http://schemas.microsoft.com/office/powerpoint/2010/main" val="3913172208"/>
      </p:ext>
    </p:extLst>
  </p:cSld>
  <p:clrMapOvr>
    <a:masterClrMapping/>
  </p:clrMapOvr>
</p:sld>
</file>

<file path=ppt/theme/theme1.xml><?xml version="1.0" encoding="utf-8"?>
<a:theme xmlns:a="http://schemas.openxmlformats.org/drawingml/2006/main" name="Office Theme">
  <a:themeElements>
    <a:clrScheme name="Custom 1">
      <a:dk1>
        <a:srgbClr val="003366"/>
      </a:dk1>
      <a:lt1>
        <a:sysClr val="window" lastClr="FFFFFF"/>
      </a:lt1>
      <a:dk2>
        <a:srgbClr val="B1541D"/>
      </a:dk2>
      <a:lt2>
        <a:srgbClr val="C3B8B2"/>
      </a:lt2>
      <a:accent1>
        <a:srgbClr val="F47722"/>
      </a:accent1>
      <a:accent2>
        <a:srgbClr val="FBB040"/>
      </a:accent2>
      <a:accent3>
        <a:srgbClr val="0066B3"/>
      </a:accent3>
      <a:accent4>
        <a:srgbClr val="009DDC"/>
      </a:accent4>
      <a:accent5>
        <a:srgbClr val="00ACA5"/>
      </a:accent5>
      <a:accent6>
        <a:srgbClr val="FFD200"/>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U FCB Template" id="{B1209E5C-EC2F-4AA8-9123-312E89791AB0}" vid="{D287FF1B-2816-4E45-BFFC-304493C9BE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AA294FAA464C47BE50DA13D622A3B4" ma:contentTypeVersion="12" ma:contentTypeDescription="Create a new document." ma:contentTypeScope="" ma:versionID="f4b9dee2b4fb6354891b970524a91c52">
  <xsd:schema xmlns:xsd="http://www.w3.org/2001/XMLSchema" xmlns:xs="http://www.w3.org/2001/XMLSchema" xmlns:p="http://schemas.microsoft.com/office/2006/metadata/properties" xmlns:ns2="9e2af165-ec9c-4ad2-b335-315480fd5b02" xmlns:ns3="ee7af416-fd08-4c05-917f-587071341363" targetNamespace="http://schemas.microsoft.com/office/2006/metadata/properties" ma:root="true" ma:fieldsID="d7b400c697c9660b278cd289579df32e" ns2:_="" ns3:_="">
    <xsd:import namespace="9e2af165-ec9c-4ad2-b335-315480fd5b02"/>
    <xsd:import namespace="ee7af416-fd08-4c05-917f-5870713413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2af165-ec9c-4ad2-b335-315480fd5b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7af416-fd08-4c05-917f-58707134136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8ef2036-b759-42bb-9633-470355feb69f}" ma:internalName="TaxCatchAll" ma:showField="CatchAllData" ma:web="ee7af416-fd08-4c05-917f-5870713413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2af165-ec9c-4ad2-b335-315480fd5b02">
      <Terms xmlns="http://schemas.microsoft.com/office/infopath/2007/PartnerControls"/>
    </lcf76f155ced4ddcb4097134ff3c332f>
    <TaxCatchAll xmlns="ee7af416-fd08-4c05-917f-587071341363" xsi:nil="true"/>
  </documentManagement>
</p:properties>
</file>

<file path=customXml/itemProps1.xml><?xml version="1.0" encoding="utf-8"?>
<ds:datastoreItem xmlns:ds="http://schemas.openxmlformats.org/officeDocument/2006/customXml" ds:itemID="{58AD1321-4314-4667-A984-B81E509B6CB8}">
  <ds:schemaRefs>
    <ds:schemaRef ds:uri="http://schemas.microsoft.com/sharepoint/v3/contenttype/forms"/>
  </ds:schemaRefs>
</ds:datastoreItem>
</file>

<file path=customXml/itemProps2.xml><?xml version="1.0" encoding="utf-8"?>
<ds:datastoreItem xmlns:ds="http://schemas.openxmlformats.org/officeDocument/2006/customXml" ds:itemID="{198E6AAF-3D40-49CB-8A25-9C1EFED8223B}">
  <ds:schemaRefs>
    <ds:schemaRef ds:uri="9e2af165-ec9c-4ad2-b335-315480fd5b02"/>
    <ds:schemaRef ds:uri="ee7af416-fd08-4c05-917f-5870713413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377B464B-E29C-486B-A278-524DB6543862}">
  <ds:schemaRefs>
    <ds:schemaRef ds:uri="http://purl.org/dc/elements/1.1/"/>
    <ds:schemaRef ds:uri="http://www.w3.org/XML/1998/namespace"/>
    <ds:schemaRef ds:uri="http://purl.org/dc/dcmitype/"/>
    <ds:schemaRef ds:uri="http://schemas.openxmlformats.org/package/2006/metadata/core-properties"/>
    <ds:schemaRef ds:uri="9e2af165-ec9c-4ad2-b335-315480fd5b02"/>
    <ds:schemaRef ds:uri="http://schemas.microsoft.com/office/2006/documentManagement/types"/>
    <ds:schemaRef ds:uri="http://schemas.microsoft.com/office/infopath/2007/PartnerControls"/>
    <ds:schemaRef ds:uri="ee7af416-fd08-4c05-917f-58707134136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NAU FCB Template</Template>
  <TotalTime>0</TotalTime>
  <Words>637</Words>
  <Application>Microsoft Office PowerPoint</Application>
  <PresentationFormat>Widescreen</PresentationFormat>
  <Paragraphs>118</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MT Black</vt:lpstr>
      <vt:lpstr>Calibri</vt:lpstr>
      <vt:lpstr>Times New Roman</vt:lpstr>
      <vt:lpstr>Office Theme</vt:lpstr>
      <vt:lpstr>Hamster Capstone Project</vt:lpstr>
      <vt:lpstr>Current Review of Hamster</vt:lpstr>
      <vt:lpstr>SOLIDWORKS View</vt:lpstr>
      <vt:lpstr>Component Enclosure Sub-design</vt:lpstr>
      <vt:lpstr>Top Plate &amp; Handle</vt:lpstr>
      <vt:lpstr>Aluminum Chassis Sub-design</vt:lpstr>
      <vt:lpstr>Updated QFD</vt:lpstr>
      <vt:lpstr>Engineering Calculations </vt:lpstr>
      <vt:lpstr>Engineering Calculations Cont.</vt:lpstr>
      <vt:lpstr>Engineering Calculations Cont.</vt:lpstr>
      <vt:lpstr>Engineering Calculations Cont.</vt:lpstr>
      <vt:lpstr>Design Validation (FMEA)</vt:lpstr>
      <vt:lpstr>Testing Procedures</vt:lpstr>
      <vt:lpstr>Scheduling</vt:lpstr>
      <vt:lpstr>Budgeting</vt:lpstr>
      <vt:lpstr>Virtual Prototype Demo</vt:lpstr>
      <vt:lpstr>Thank you</vt:lpstr>
      <vt:lpstr>References</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Antoinette Karin Scherer-Reutimann</dc:creator>
  <cp:lastModifiedBy>Joseph Lopez</cp:lastModifiedBy>
  <cp:revision>1</cp:revision>
  <dcterms:created xsi:type="dcterms:W3CDTF">2018-08-21T17:51:04Z</dcterms:created>
  <dcterms:modified xsi:type="dcterms:W3CDTF">2024-04-27T04:03:24Z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0x010100D3AA294FAA464C47BE50DA13D622A3B4</vt:lpwstr>
  </property>
  <property fmtid="{D5CDD505-2E9C-101B-9397-08002B2CF9AE}" pid="3" name="MediaServiceImageTags">
    <vt:lpwstr/>
  </property>
</Properties>
</file>